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719" r:id="rId2"/>
  </p:sldMasterIdLst>
  <p:notesMasterIdLst>
    <p:notesMasterId r:id="rId26"/>
  </p:notesMasterIdLst>
  <p:sldIdLst>
    <p:sldId id="256" r:id="rId3"/>
    <p:sldId id="258" r:id="rId4"/>
    <p:sldId id="259" r:id="rId5"/>
    <p:sldId id="260" r:id="rId6"/>
    <p:sldId id="261" r:id="rId7"/>
    <p:sldId id="262" r:id="rId8"/>
    <p:sldId id="263" r:id="rId9"/>
    <p:sldId id="280" r:id="rId10"/>
    <p:sldId id="265" r:id="rId11"/>
    <p:sldId id="266" r:id="rId12"/>
    <p:sldId id="268"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Montserrat" panose="00000500000000000000" pitchFamily="2" charset="0"/>
      <p:regular r:id="rId31"/>
      <p:bold r:id="rId32"/>
      <p:italic r:id="rId33"/>
      <p:boldItalic r:id="rId34"/>
    </p:embeddedFont>
    <p:embeddedFont>
      <p:font typeface="Montserrat ExtraBold" panose="00000900000000000000" pitchFamily="2" charset="0"/>
      <p:bold r:id="rId35"/>
    </p:embeddedFont>
    <p:embeddedFont>
      <p:font typeface="Montserrat Medium" panose="00000600000000000000" pitchFamily="2" charset="0"/>
      <p:regular r:id="rId36"/>
      <p:italic r:id="rId37"/>
    </p:embeddedFont>
    <p:embeddedFont>
      <p:font typeface="Proxima Nova" panose="020B0604020202020204" charset="0"/>
      <p:regular r:id="rId38"/>
      <p:bold r:id="rId39"/>
      <p:italic r:id="rId40"/>
      <p:boldItalic r:id="rId41"/>
    </p:embeddedFont>
    <p:embeddedFont>
      <p:font typeface="Proxima Nova Semibold" panose="020B0604020202020204" charset="0"/>
      <p:regular r:id="rId42"/>
      <p:bold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228394-B850-420C-8781-A5FB938B700D}">
  <a:tblStyle styleId="{DC228394-B850-420C-8781-A5FB938B70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tej Mishra" userId="bbb1c156b5fee276" providerId="LiveId" clId="{A3FD0985-63A4-4ACD-A26B-CDDA1800BC6C}"/>
    <pc:docChg chg="modSld">
      <pc:chgData name="Anitej Mishra" userId="bbb1c156b5fee276" providerId="LiveId" clId="{A3FD0985-63A4-4ACD-A26B-CDDA1800BC6C}" dt="2023-11-06T08:45:51.756" v="0" actId="20577"/>
      <pc:docMkLst>
        <pc:docMk/>
      </pc:docMkLst>
      <pc:sldChg chg="modSp mod">
        <pc:chgData name="Anitej Mishra" userId="bbb1c156b5fee276" providerId="LiveId" clId="{A3FD0985-63A4-4ACD-A26B-CDDA1800BC6C}" dt="2023-11-06T08:45:51.756" v="0" actId="20577"/>
        <pc:sldMkLst>
          <pc:docMk/>
          <pc:sldMk cId="1354184911" sldId="256"/>
        </pc:sldMkLst>
        <pc:spChg chg="mod">
          <ac:chgData name="Anitej Mishra" userId="bbb1c156b5fee276" providerId="LiveId" clId="{A3FD0985-63A4-4ACD-A26B-CDDA1800BC6C}" dt="2023-11-06T08:45:51.756" v="0" actId="20577"/>
          <ac:spMkLst>
            <pc:docMk/>
            <pc:sldMk cId="1354184911" sldId="256"/>
            <ac:spMk id="6" creationId="{D32DB087-149B-85D7-502F-8C685A07A988}"/>
          </ac:spMkLst>
        </pc:spChg>
      </pc:sldChg>
    </pc:docChg>
  </pc:docChgLst>
  <pc:docChgLst>
    <pc:chgData name="Anitej Mishra" userId="bbb1c156b5fee276" providerId="LiveId" clId="{A2C011A5-E7E3-4E73-AA0E-13AACEF0A05C}"/>
    <pc:docChg chg="modSld">
      <pc:chgData name="Anitej Mishra" userId="bbb1c156b5fee276" providerId="LiveId" clId="{A2C011A5-E7E3-4E73-AA0E-13AACEF0A05C}" dt="2023-10-30T08:13:12.403" v="48" actId="5793"/>
      <pc:docMkLst>
        <pc:docMk/>
      </pc:docMkLst>
      <pc:sldChg chg="modNotesTx">
        <pc:chgData name="Anitej Mishra" userId="bbb1c156b5fee276" providerId="LiveId" clId="{A2C011A5-E7E3-4E73-AA0E-13AACEF0A05C}" dt="2023-10-30T08:13:12.403" v="48" actId="5793"/>
        <pc:sldMkLst>
          <pc:docMk/>
          <pc:sldMk cId="2579072229" sldId="258"/>
        </pc:sldMkLst>
      </pc:sldChg>
      <pc:sldChg chg="modNotesTx">
        <pc:chgData name="Anitej Mishra" userId="bbb1c156b5fee276" providerId="LiveId" clId="{A2C011A5-E7E3-4E73-AA0E-13AACEF0A05C}" dt="2023-10-30T08:12:42.141" v="23" actId="5793"/>
        <pc:sldMkLst>
          <pc:docMk/>
          <pc:sldMk cId="961440362" sldId="265"/>
        </pc:sldMkLst>
      </pc:sldChg>
      <pc:sldChg chg="modNotesTx">
        <pc:chgData name="Anitej Mishra" userId="bbb1c156b5fee276" providerId="LiveId" clId="{A2C011A5-E7E3-4E73-AA0E-13AACEF0A05C}" dt="2023-10-30T08:12:37.220" v="11" actId="5793"/>
        <pc:sldMkLst>
          <pc:docMk/>
          <pc:sldMk cId="602175151" sldId="266"/>
        </pc:sldMkLst>
      </pc:sldChg>
    </pc:docChg>
  </pc:docChgLst>
  <pc:docChgLst>
    <pc:chgData name="Anitej Mishra" userId="bbb1c156b5fee276" providerId="LiveId" clId="{40FEC770-9BDB-461F-A045-3BE27F264D26}"/>
    <pc:docChg chg="modSld">
      <pc:chgData name="Anitej Mishra" userId="bbb1c156b5fee276" providerId="LiveId" clId="{40FEC770-9BDB-461F-A045-3BE27F264D26}" dt="2023-10-22T09:20:18.558" v="165" actId="1076"/>
      <pc:docMkLst>
        <pc:docMk/>
      </pc:docMkLst>
      <pc:sldChg chg="addSp modSp mod">
        <pc:chgData name="Anitej Mishra" userId="bbb1c156b5fee276" providerId="LiveId" clId="{40FEC770-9BDB-461F-A045-3BE27F264D26}" dt="2023-10-22T09:17:48.505" v="49" actId="1076"/>
        <pc:sldMkLst>
          <pc:docMk/>
          <pc:sldMk cId="807660401" sldId="262"/>
        </pc:sldMkLst>
        <pc:spChg chg="mod">
          <ac:chgData name="Anitej Mishra" userId="bbb1c156b5fee276" providerId="LiveId" clId="{40FEC770-9BDB-461F-A045-3BE27F264D26}" dt="2023-10-22T09:17:35.355" v="46" actId="20577"/>
          <ac:spMkLst>
            <pc:docMk/>
            <pc:sldMk cId="807660401" sldId="262"/>
            <ac:spMk id="3" creationId="{0837911C-420D-AC99-DF77-F88C4B374E84}"/>
          </ac:spMkLst>
        </pc:spChg>
        <pc:picChg chg="add mod">
          <ac:chgData name="Anitej Mishra" userId="bbb1c156b5fee276" providerId="LiveId" clId="{40FEC770-9BDB-461F-A045-3BE27F264D26}" dt="2023-10-22T09:17:48.505" v="49" actId="1076"/>
          <ac:picMkLst>
            <pc:docMk/>
            <pc:sldMk cId="807660401" sldId="262"/>
            <ac:picMk id="5" creationId="{05B33E0B-A110-238E-773B-88CE476B2BA1}"/>
          </ac:picMkLst>
        </pc:picChg>
      </pc:sldChg>
      <pc:sldChg chg="addSp modSp mod">
        <pc:chgData name="Anitej Mishra" userId="bbb1c156b5fee276" providerId="LiveId" clId="{40FEC770-9BDB-461F-A045-3BE27F264D26}" dt="2023-10-22T09:18:21.597" v="62" actId="1076"/>
        <pc:sldMkLst>
          <pc:docMk/>
          <pc:sldMk cId="1959733110" sldId="263"/>
        </pc:sldMkLst>
        <pc:spChg chg="mod">
          <ac:chgData name="Anitej Mishra" userId="bbb1c156b5fee276" providerId="LiveId" clId="{40FEC770-9BDB-461F-A045-3BE27F264D26}" dt="2023-10-22T09:18:07.077" v="59" actId="20577"/>
          <ac:spMkLst>
            <pc:docMk/>
            <pc:sldMk cId="1959733110" sldId="263"/>
            <ac:spMk id="3" creationId="{0837911C-420D-AC99-DF77-F88C4B374E84}"/>
          </ac:spMkLst>
        </pc:spChg>
        <pc:picChg chg="add mod">
          <ac:chgData name="Anitej Mishra" userId="bbb1c156b5fee276" providerId="LiveId" clId="{40FEC770-9BDB-461F-A045-3BE27F264D26}" dt="2023-10-22T09:18:21.597" v="62" actId="1076"/>
          <ac:picMkLst>
            <pc:docMk/>
            <pc:sldMk cId="1959733110" sldId="263"/>
            <ac:picMk id="5" creationId="{3640ABF9-F4C3-AC4F-B3AE-55F0FA2ED45D}"/>
          </ac:picMkLst>
        </pc:picChg>
      </pc:sldChg>
      <pc:sldChg chg="addSp modSp mod">
        <pc:chgData name="Anitej Mishra" userId="bbb1c156b5fee276" providerId="LiveId" clId="{40FEC770-9BDB-461F-A045-3BE27F264D26}" dt="2023-10-22T09:20:18.558" v="165" actId="1076"/>
        <pc:sldMkLst>
          <pc:docMk/>
          <pc:sldMk cId="2471941370" sldId="275"/>
        </pc:sldMkLst>
        <pc:spChg chg="mod">
          <ac:chgData name="Anitej Mishra" userId="bbb1c156b5fee276" providerId="LiveId" clId="{40FEC770-9BDB-461F-A045-3BE27F264D26}" dt="2023-10-22T09:20:05.011" v="162" actId="20577"/>
          <ac:spMkLst>
            <pc:docMk/>
            <pc:sldMk cId="2471941370" sldId="275"/>
            <ac:spMk id="3" creationId="{0837911C-420D-AC99-DF77-F88C4B374E84}"/>
          </ac:spMkLst>
        </pc:spChg>
        <pc:picChg chg="add mod">
          <ac:chgData name="Anitej Mishra" userId="bbb1c156b5fee276" providerId="LiveId" clId="{40FEC770-9BDB-461F-A045-3BE27F264D26}" dt="2023-10-22T09:20:18.558" v="165" actId="1076"/>
          <ac:picMkLst>
            <pc:docMk/>
            <pc:sldMk cId="2471941370" sldId="275"/>
            <ac:picMk id="5" creationId="{3F2DE1CC-1B01-C1AA-D4E9-41777639EC08}"/>
          </ac:picMkLst>
        </pc:picChg>
      </pc:sldChg>
      <pc:sldChg chg="addSp modSp mod">
        <pc:chgData name="Anitej Mishra" userId="bbb1c156b5fee276" providerId="LiveId" clId="{40FEC770-9BDB-461F-A045-3BE27F264D26}" dt="2023-10-22T09:18:53.704" v="77" actId="1076"/>
        <pc:sldMkLst>
          <pc:docMk/>
          <pc:sldMk cId="236570383" sldId="280"/>
        </pc:sldMkLst>
        <pc:spChg chg="mod">
          <ac:chgData name="Anitej Mishra" userId="bbb1c156b5fee276" providerId="LiveId" clId="{40FEC770-9BDB-461F-A045-3BE27F264D26}" dt="2023-10-22T09:18:30.088" v="73" actId="20577"/>
          <ac:spMkLst>
            <pc:docMk/>
            <pc:sldMk cId="236570383" sldId="280"/>
            <ac:spMk id="3" creationId="{0837911C-420D-AC99-DF77-F88C4B374E84}"/>
          </ac:spMkLst>
        </pc:spChg>
        <pc:picChg chg="add mod">
          <ac:chgData name="Anitej Mishra" userId="bbb1c156b5fee276" providerId="LiveId" clId="{40FEC770-9BDB-461F-A045-3BE27F264D26}" dt="2023-10-22T09:18:53.704" v="77" actId="1076"/>
          <ac:picMkLst>
            <pc:docMk/>
            <pc:sldMk cId="236570383" sldId="280"/>
            <ac:picMk id="6" creationId="{7A108066-166F-A12E-E1D9-BB5ED1D84393}"/>
          </ac:picMkLst>
        </pc:picChg>
      </pc:sldChg>
    </pc:docChg>
  </pc:docChgLst>
  <pc:docChgLst>
    <pc:chgData name="Anitej Mishra" userId="bbb1c156b5fee276" providerId="LiveId" clId="{C1BD9BA1-D768-49FC-9273-2AA05397CC56}"/>
    <pc:docChg chg="undo custSel delSld modSld">
      <pc:chgData name="Anitej Mishra" userId="bbb1c156b5fee276" providerId="LiveId" clId="{C1BD9BA1-D768-49FC-9273-2AA05397CC56}" dt="2023-10-28T17:32:02.158" v="87" actId="20577"/>
      <pc:docMkLst>
        <pc:docMk/>
      </pc:docMkLst>
      <pc:sldChg chg="modNotesTx">
        <pc:chgData name="Anitej Mishra" userId="bbb1c156b5fee276" providerId="LiveId" clId="{C1BD9BA1-D768-49FC-9273-2AA05397CC56}" dt="2023-10-27T10:35:32.780" v="64" actId="20577"/>
        <pc:sldMkLst>
          <pc:docMk/>
          <pc:sldMk cId="2579072229" sldId="258"/>
        </pc:sldMkLst>
      </pc:sldChg>
      <pc:sldChg chg="modSp mod">
        <pc:chgData name="Anitej Mishra" userId="bbb1c156b5fee276" providerId="LiveId" clId="{C1BD9BA1-D768-49FC-9273-2AA05397CC56}" dt="2023-10-28T17:32:02.158" v="87" actId="20577"/>
        <pc:sldMkLst>
          <pc:docMk/>
          <pc:sldMk cId="807660401" sldId="262"/>
        </pc:sldMkLst>
        <pc:spChg chg="mod">
          <ac:chgData name="Anitej Mishra" userId="bbb1c156b5fee276" providerId="LiveId" clId="{C1BD9BA1-D768-49FC-9273-2AA05397CC56}" dt="2023-10-28T17:32:02.158" v="87" actId="20577"/>
          <ac:spMkLst>
            <pc:docMk/>
            <pc:sldMk cId="807660401" sldId="262"/>
            <ac:spMk id="3" creationId="{0837911C-420D-AC99-DF77-F88C4B374E84}"/>
          </ac:spMkLst>
        </pc:spChg>
      </pc:sldChg>
      <pc:sldChg chg="del modNotesTx">
        <pc:chgData name="Anitej Mishra" userId="bbb1c156b5fee276" providerId="LiveId" clId="{C1BD9BA1-D768-49FC-9273-2AA05397CC56}" dt="2023-10-28T17:04:37.359" v="78" actId="47"/>
        <pc:sldMkLst>
          <pc:docMk/>
          <pc:sldMk cId="2151407062" sldId="264"/>
        </pc:sldMkLst>
      </pc:sldChg>
      <pc:sldChg chg="addSp delSp modSp mod modNotesTx">
        <pc:chgData name="Anitej Mishra" userId="bbb1c156b5fee276" providerId="LiveId" clId="{C1BD9BA1-D768-49FC-9273-2AA05397CC56}" dt="2023-10-28T17:21:16.895" v="84" actId="12789"/>
        <pc:sldMkLst>
          <pc:docMk/>
          <pc:sldMk cId="961440362" sldId="265"/>
        </pc:sldMkLst>
        <pc:picChg chg="del">
          <ac:chgData name="Anitej Mishra" userId="bbb1c156b5fee276" providerId="LiveId" clId="{C1BD9BA1-D768-49FC-9273-2AA05397CC56}" dt="2023-10-28T17:21:03.861" v="79" actId="478"/>
          <ac:picMkLst>
            <pc:docMk/>
            <pc:sldMk cId="961440362" sldId="265"/>
            <ac:picMk id="5" creationId="{8F1DBAD2-01E3-0F26-E2BD-8BC4D266FBF4}"/>
          </ac:picMkLst>
        </pc:picChg>
        <pc:picChg chg="add mod">
          <ac:chgData name="Anitej Mishra" userId="bbb1c156b5fee276" providerId="LiveId" clId="{C1BD9BA1-D768-49FC-9273-2AA05397CC56}" dt="2023-10-28T17:21:16.895" v="84" actId="12789"/>
          <ac:picMkLst>
            <pc:docMk/>
            <pc:sldMk cId="961440362" sldId="265"/>
            <ac:picMk id="6" creationId="{5F0E8E16-A5DD-9908-795F-5E4C2F63061B}"/>
          </ac:picMkLst>
        </pc:picChg>
      </pc:sldChg>
      <pc:sldChg chg="modNotesTx">
        <pc:chgData name="Anitej Mishra" userId="bbb1c156b5fee276" providerId="LiveId" clId="{C1BD9BA1-D768-49FC-9273-2AA05397CC56}" dt="2023-10-27T10:35:19.449" v="40" actId="20577"/>
        <pc:sldMkLst>
          <pc:docMk/>
          <pc:sldMk cId="602175151" sldId="2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1184436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1677334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4231456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r>
              <a:rPr lang="en-US"/>
              <a:t>Click to edit Master title style</a:t>
            </a:r>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08062928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189" lvl="0" indent="-342892" algn="ctr">
              <a:spcBef>
                <a:spcPts val="0"/>
              </a:spcBef>
              <a:spcAft>
                <a:spcPts val="0"/>
              </a:spcAft>
              <a:buClr>
                <a:schemeClr val="accent1"/>
              </a:buClr>
              <a:buSzPts val="1800"/>
              <a:buChar char="●"/>
              <a:defRPr>
                <a:solidFill>
                  <a:schemeClr val="accent1"/>
                </a:solidFill>
              </a:defRPr>
            </a:lvl1pPr>
            <a:lvl2pPr marL="914378" lvl="1" indent="-342892" algn="ctr">
              <a:spcBef>
                <a:spcPts val="1600"/>
              </a:spcBef>
              <a:spcAft>
                <a:spcPts val="0"/>
              </a:spcAft>
              <a:buClr>
                <a:schemeClr val="accent1"/>
              </a:buClr>
              <a:buSzPts val="1800"/>
              <a:buChar char="○"/>
              <a:defRPr sz="1800">
                <a:solidFill>
                  <a:schemeClr val="accent1"/>
                </a:solidFill>
              </a:defRPr>
            </a:lvl2pPr>
            <a:lvl3pPr marL="1371566" lvl="2" indent="-342892" algn="ctr">
              <a:spcBef>
                <a:spcPts val="1600"/>
              </a:spcBef>
              <a:spcAft>
                <a:spcPts val="0"/>
              </a:spcAft>
              <a:buClr>
                <a:schemeClr val="accent1"/>
              </a:buClr>
              <a:buSzPts val="1800"/>
              <a:buChar char="■"/>
              <a:defRPr sz="1800">
                <a:solidFill>
                  <a:schemeClr val="accent1"/>
                </a:solidFill>
              </a:defRPr>
            </a:lvl3pPr>
            <a:lvl4pPr marL="1828754" lvl="3" indent="-342892" algn="ctr">
              <a:spcBef>
                <a:spcPts val="1600"/>
              </a:spcBef>
              <a:spcAft>
                <a:spcPts val="0"/>
              </a:spcAft>
              <a:buClr>
                <a:schemeClr val="accent1"/>
              </a:buClr>
              <a:buSzPts val="1800"/>
              <a:buChar char="●"/>
              <a:defRPr sz="1800">
                <a:solidFill>
                  <a:schemeClr val="accent1"/>
                </a:solidFill>
              </a:defRPr>
            </a:lvl4pPr>
            <a:lvl5pPr marL="2285943" lvl="4" indent="-342892" algn="ctr">
              <a:spcBef>
                <a:spcPts val="1600"/>
              </a:spcBef>
              <a:spcAft>
                <a:spcPts val="0"/>
              </a:spcAft>
              <a:buClr>
                <a:schemeClr val="accent1"/>
              </a:buClr>
              <a:buSzPts val="1800"/>
              <a:buChar char="○"/>
              <a:defRPr sz="1800">
                <a:solidFill>
                  <a:schemeClr val="accent1"/>
                </a:solidFill>
              </a:defRPr>
            </a:lvl5pPr>
            <a:lvl6pPr marL="2743132" lvl="5" indent="-342892" algn="ctr">
              <a:spcBef>
                <a:spcPts val="1600"/>
              </a:spcBef>
              <a:spcAft>
                <a:spcPts val="0"/>
              </a:spcAft>
              <a:buClr>
                <a:schemeClr val="accent1"/>
              </a:buClr>
              <a:buSzPts val="1800"/>
              <a:buChar char="■"/>
              <a:defRPr sz="1800">
                <a:solidFill>
                  <a:schemeClr val="accent1"/>
                </a:solidFill>
              </a:defRPr>
            </a:lvl6pPr>
            <a:lvl7pPr marL="3200320" lvl="6" indent="-342892" algn="ctr">
              <a:spcBef>
                <a:spcPts val="1600"/>
              </a:spcBef>
              <a:spcAft>
                <a:spcPts val="0"/>
              </a:spcAft>
              <a:buClr>
                <a:schemeClr val="accent1"/>
              </a:buClr>
              <a:buSzPts val="1800"/>
              <a:buChar char="●"/>
              <a:defRPr sz="1800">
                <a:solidFill>
                  <a:schemeClr val="accent1"/>
                </a:solidFill>
              </a:defRPr>
            </a:lvl7pPr>
            <a:lvl8pPr marL="3657509" lvl="7" indent="-342892" algn="ctr">
              <a:spcBef>
                <a:spcPts val="1600"/>
              </a:spcBef>
              <a:spcAft>
                <a:spcPts val="0"/>
              </a:spcAft>
              <a:buClr>
                <a:schemeClr val="accent1"/>
              </a:buClr>
              <a:buSzPts val="1800"/>
              <a:buChar char="○"/>
              <a:defRPr sz="1800">
                <a:solidFill>
                  <a:schemeClr val="accent1"/>
                </a:solidFill>
              </a:defRPr>
            </a:lvl8pPr>
            <a:lvl9pPr marL="4114697" lvl="8" indent="-342892" algn="ctr">
              <a:spcBef>
                <a:spcPts val="1600"/>
              </a:spcBef>
              <a:spcAft>
                <a:spcPts val="1600"/>
              </a:spcAft>
              <a:buClr>
                <a:schemeClr val="accent1"/>
              </a:buClr>
              <a:buSzPts val="1800"/>
              <a:buChar char="■"/>
              <a:defRPr sz="1800">
                <a:solidFill>
                  <a:schemeClr val="accent1"/>
                </a:solidFill>
              </a:defRPr>
            </a:lvl9pPr>
          </a:lstStyle>
          <a:p>
            <a:pPr lvl="0"/>
            <a:r>
              <a:rPr lang="en-US"/>
              <a:t>Click to edit Master text styles</a:t>
            </a:r>
          </a:p>
        </p:txBody>
      </p:sp>
    </p:spTree>
    <p:extLst>
      <p:ext uri="{BB962C8B-B14F-4D97-AF65-F5344CB8AC3E}">
        <p14:creationId xmlns:p14="http://schemas.microsoft.com/office/powerpoint/2010/main" val="8532492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21678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189" lvl="0" indent="-301618" rtl="0">
              <a:spcBef>
                <a:spcPts val="0"/>
              </a:spcBef>
              <a:spcAft>
                <a:spcPts val="0"/>
              </a:spcAft>
              <a:buClr>
                <a:schemeClr val="lt1"/>
              </a:buClr>
              <a:buSzPts val="1150"/>
              <a:buChar char="●"/>
              <a:defRPr sz="1150">
                <a:solidFill>
                  <a:schemeClr val="lt1"/>
                </a:solidFill>
              </a:defRPr>
            </a:lvl1pPr>
            <a:lvl2pPr marL="914378" lvl="1" indent="-301618" rtl="0">
              <a:spcBef>
                <a:spcPts val="1600"/>
              </a:spcBef>
              <a:spcAft>
                <a:spcPts val="0"/>
              </a:spcAft>
              <a:buClr>
                <a:schemeClr val="lt1"/>
              </a:buClr>
              <a:buSzPts val="1150"/>
              <a:buChar char="○"/>
              <a:defRPr sz="1150">
                <a:solidFill>
                  <a:schemeClr val="lt1"/>
                </a:solidFill>
              </a:defRPr>
            </a:lvl2pPr>
            <a:lvl3pPr marL="1371566" lvl="2" indent="-301618" rtl="0">
              <a:spcBef>
                <a:spcPts val="1600"/>
              </a:spcBef>
              <a:spcAft>
                <a:spcPts val="0"/>
              </a:spcAft>
              <a:buClr>
                <a:schemeClr val="lt1"/>
              </a:buClr>
              <a:buSzPts val="1150"/>
              <a:buChar char="■"/>
              <a:defRPr sz="1150">
                <a:solidFill>
                  <a:schemeClr val="lt1"/>
                </a:solidFill>
              </a:defRPr>
            </a:lvl3pPr>
            <a:lvl4pPr marL="1828754" lvl="3" indent="-301618" rtl="0">
              <a:spcBef>
                <a:spcPts val="1600"/>
              </a:spcBef>
              <a:spcAft>
                <a:spcPts val="0"/>
              </a:spcAft>
              <a:buClr>
                <a:schemeClr val="lt1"/>
              </a:buClr>
              <a:buSzPts val="1150"/>
              <a:buChar char="●"/>
              <a:defRPr sz="1150">
                <a:solidFill>
                  <a:schemeClr val="lt1"/>
                </a:solidFill>
              </a:defRPr>
            </a:lvl4pPr>
            <a:lvl5pPr marL="2285943" lvl="4" indent="-301618" rtl="0">
              <a:spcBef>
                <a:spcPts val="1600"/>
              </a:spcBef>
              <a:spcAft>
                <a:spcPts val="0"/>
              </a:spcAft>
              <a:buClr>
                <a:schemeClr val="lt1"/>
              </a:buClr>
              <a:buSzPts val="1150"/>
              <a:buChar char="○"/>
              <a:defRPr sz="1150">
                <a:solidFill>
                  <a:schemeClr val="lt1"/>
                </a:solidFill>
              </a:defRPr>
            </a:lvl5pPr>
            <a:lvl6pPr marL="2743132" lvl="5" indent="-301618" rtl="0">
              <a:spcBef>
                <a:spcPts val="1600"/>
              </a:spcBef>
              <a:spcAft>
                <a:spcPts val="0"/>
              </a:spcAft>
              <a:buClr>
                <a:schemeClr val="lt1"/>
              </a:buClr>
              <a:buSzPts val="1150"/>
              <a:buChar char="■"/>
              <a:defRPr sz="1150">
                <a:solidFill>
                  <a:schemeClr val="lt1"/>
                </a:solidFill>
              </a:defRPr>
            </a:lvl6pPr>
            <a:lvl7pPr marL="3200320" lvl="6" indent="-301618" rtl="0">
              <a:spcBef>
                <a:spcPts val="1600"/>
              </a:spcBef>
              <a:spcAft>
                <a:spcPts val="0"/>
              </a:spcAft>
              <a:buClr>
                <a:schemeClr val="lt1"/>
              </a:buClr>
              <a:buSzPts val="1150"/>
              <a:buChar char="●"/>
              <a:defRPr sz="1150">
                <a:solidFill>
                  <a:schemeClr val="lt1"/>
                </a:solidFill>
              </a:defRPr>
            </a:lvl7pPr>
            <a:lvl8pPr marL="3657509" lvl="7" indent="-301618" rtl="0">
              <a:spcBef>
                <a:spcPts val="1600"/>
              </a:spcBef>
              <a:spcAft>
                <a:spcPts val="0"/>
              </a:spcAft>
              <a:buClr>
                <a:schemeClr val="lt1"/>
              </a:buClr>
              <a:buSzPts val="1150"/>
              <a:buChar char="○"/>
              <a:defRPr sz="1150">
                <a:solidFill>
                  <a:schemeClr val="lt1"/>
                </a:solidFill>
              </a:defRPr>
            </a:lvl8pPr>
            <a:lvl9pPr marL="4114697" lvl="8" indent="-301618" rtl="0">
              <a:spcBef>
                <a:spcPts val="1600"/>
              </a:spcBef>
              <a:spcAft>
                <a:spcPts val="1600"/>
              </a:spcAft>
              <a:buClr>
                <a:schemeClr val="lt1"/>
              </a:buClr>
              <a:buSzPts val="1150"/>
              <a:buChar char="■"/>
              <a:defRPr sz="1150">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213393536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extLst>
      <p:ext uri="{BB962C8B-B14F-4D97-AF65-F5344CB8AC3E}">
        <p14:creationId xmlns:p14="http://schemas.microsoft.com/office/powerpoint/2010/main" val="298581421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r>
              <a:rPr lang="en-US"/>
              <a:t>Click to edit Master title style</a:t>
            </a:r>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69897932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64024907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45546553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r>
              <a:rPr lang="en-US"/>
              <a:t>Click to edit Master title style</a:t>
            </a:r>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156497924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22081929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84654417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r>
              <a:rPr lang="en-US"/>
              <a:t>Click to edit Master title style</a:t>
            </a:r>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138588880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05580151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86418868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189" lvl="0" indent="-317492" rtl="0">
              <a:spcBef>
                <a:spcPts val="0"/>
              </a:spcBef>
              <a:spcAft>
                <a:spcPts val="0"/>
              </a:spcAft>
              <a:buClr>
                <a:schemeClr val="lt1"/>
              </a:buClr>
              <a:buSzPts val="1400"/>
              <a:buChar char="●"/>
              <a:defRPr sz="1400">
                <a:solidFill>
                  <a:schemeClr val="lt1"/>
                </a:solidFill>
              </a:defRPr>
            </a:lvl1pPr>
            <a:lvl2pPr marL="914378" lvl="1" indent="-317492" rtl="0">
              <a:spcBef>
                <a:spcPts val="1000"/>
              </a:spcBef>
              <a:spcAft>
                <a:spcPts val="0"/>
              </a:spcAft>
              <a:buClr>
                <a:schemeClr val="lt1"/>
              </a:buClr>
              <a:buSzPts val="1400"/>
              <a:buChar char="○"/>
              <a:defRPr>
                <a:solidFill>
                  <a:schemeClr val="lt1"/>
                </a:solidFill>
              </a:defRPr>
            </a:lvl2pPr>
            <a:lvl3pPr marL="1371566" lvl="2" indent="-317492" rtl="0">
              <a:spcBef>
                <a:spcPts val="1600"/>
              </a:spcBef>
              <a:spcAft>
                <a:spcPts val="0"/>
              </a:spcAft>
              <a:buClr>
                <a:schemeClr val="lt1"/>
              </a:buClr>
              <a:buSzPts val="1400"/>
              <a:buChar char="■"/>
              <a:defRPr>
                <a:solidFill>
                  <a:schemeClr val="lt1"/>
                </a:solidFill>
              </a:defRPr>
            </a:lvl3pPr>
            <a:lvl4pPr marL="1828754" lvl="3" indent="-317492" rtl="0">
              <a:spcBef>
                <a:spcPts val="1600"/>
              </a:spcBef>
              <a:spcAft>
                <a:spcPts val="0"/>
              </a:spcAft>
              <a:buClr>
                <a:schemeClr val="lt1"/>
              </a:buClr>
              <a:buSzPts val="1400"/>
              <a:buChar char="●"/>
              <a:defRPr>
                <a:solidFill>
                  <a:schemeClr val="lt1"/>
                </a:solidFill>
              </a:defRPr>
            </a:lvl4pPr>
            <a:lvl5pPr marL="2285943" lvl="4" indent="-317492" rtl="0">
              <a:spcBef>
                <a:spcPts val="1600"/>
              </a:spcBef>
              <a:spcAft>
                <a:spcPts val="0"/>
              </a:spcAft>
              <a:buClr>
                <a:schemeClr val="lt1"/>
              </a:buClr>
              <a:buSzPts val="1400"/>
              <a:buChar char="○"/>
              <a:defRPr>
                <a:solidFill>
                  <a:schemeClr val="lt1"/>
                </a:solidFill>
              </a:defRPr>
            </a:lvl5pPr>
            <a:lvl6pPr marL="2743132" lvl="5" indent="-317492" rtl="0">
              <a:spcBef>
                <a:spcPts val="1600"/>
              </a:spcBef>
              <a:spcAft>
                <a:spcPts val="0"/>
              </a:spcAft>
              <a:buClr>
                <a:schemeClr val="lt1"/>
              </a:buClr>
              <a:buSzPts val="1400"/>
              <a:buChar char="■"/>
              <a:defRPr>
                <a:solidFill>
                  <a:schemeClr val="lt1"/>
                </a:solidFill>
              </a:defRPr>
            </a:lvl6pPr>
            <a:lvl7pPr marL="3200320" lvl="6" indent="-317492" rtl="0">
              <a:spcBef>
                <a:spcPts val="1600"/>
              </a:spcBef>
              <a:spcAft>
                <a:spcPts val="0"/>
              </a:spcAft>
              <a:buClr>
                <a:schemeClr val="lt1"/>
              </a:buClr>
              <a:buSzPts val="1400"/>
              <a:buChar char="●"/>
              <a:defRPr>
                <a:solidFill>
                  <a:schemeClr val="lt1"/>
                </a:solidFill>
              </a:defRPr>
            </a:lvl7pPr>
            <a:lvl8pPr marL="3657509" lvl="7" indent="-317492" rtl="0">
              <a:spcBef>
                <a:spcPts val="1600"/>
              </a:spcBef>
              <a:spcAft>
                <a:spcPts val="0"/>
              </a:spcAft>
              <a:buClr>
                <a:schemeClr val="lt1"/>
              </a:buClr>
              <a:buSzPts val="1400"/>
              <a:buChar char="○"/>
              <a:defRPr>
                <a:solidFill>
                  <a:schemeClr val="lt1"/>
                </a:solidFill>
              </a:defRPr>
            </a:lvl8pPr>
            <a:lvl9pPr marL="4114697" lvl="8" indent="-317492" rtl="0">
              <a:spcBef>
                <a:spcPts val="1600"/>
              </a:spcBef>
              <a:spcAft>
                <a:spcPts val="1600"/>
              </a:spcAft>
              <a:buClr>
                <a:schemeClr val="lt1"/>
              </a:buClr>
              <a:buSzPts val="1400"/>
              <a:buChar char="■"/>
              <a:defRPr>
                <a:solidFill>
                  <a:schemeClr val="lt1"/>
                </a:solidFill>
              </a:defRPr>
            </a:lvl9pPr>
          </a:lstStyle>
          <a:p>
            <a:pPr lvl="0"/>
            <a:r>
              <a:rPr lang="en-US"/>
              <a:t>Click to edit Master text styles</a:t>
            </a: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189" lvl="0" indent="-317492" rtl="0">
              <a:spcBef>
                <a:spcPts val="0"/>
              </a:spcBef>
              <a:spcAft>
                <a:spcPts val="0"/>
              </a:spcAft>
              <a:buClr>
                <a:schemeClr val="lt1"/>
              </a:buClr>
              <a:buSzPts val="1400"/>
              <a:buChar char="●"/>
              <a:defRPr sz="1400">
                <a:solidFill>
                  <a:schemeClr val="lt1"/>
                </a:solidFill>
              </a:defRPr>
            </a:lvl1pPr>
            <a:lvl2pPr marL="914378" lvl="1" indent="-317492" rtl="0">
              <a:spcBef>
                <a:spcPts val="1000"/>
              </a:spcBef>
              <a:spcAft>
                <a:spcPts val="0"/>
              </a:spcAft>
              <a:buClr>
                <a:schemeClr val="lt1"/>
              </a:buClr>
              <a:buSzPts val="1400"/>
              <a:buChar char="○"/>
              <a:defRPr>
                <a:solidFill>
                  <a:schemeClr val="lt1"/>
                </a:solidFill>
              </a:defRPr>
            </a:lvl2pPr>
            <a:lvl3pPr marL="1371566" lvl="2" indent="-317492" rtl="0">
              <a:spcBef>
                <a:spcPts val="1600"/>
              </a:spcBef>
              <a:spcAft>
                <a:spcPts val="0"/>
              </a:spcAft>
              <a:buClr>
                <a:schemeClr val="lt1"/>
              </a:buClr>
              <a:buSzPts val="1400"/>
              <a:buChar char="■"/>
              <a:defRPr>
                <a:solidFill>
                  <a:schemeClr val="lt1"/>
                </a:solidFill>
              </a:defRPr>
            </a:lvl3pPr>
            <a:lvl4pPr marL="1828754" lvl="3" indent="-317492" rtl="0">
              <a:spcBef>
                <a:spcPts val="1600"/>
              </a:spcBef>
              <a:spcAft>
                <a:spcPts val="0"/>
              </a:spcAft>
              <a:buClr>
                <a:schemeClr val="lt1"/>
              </a:buClr>
              <a:buSzPts val="1400"/>
              <a:buChar char="●"/>
              <a:defRPr>
                <a:solidFill>
                  <a:schemeClr val="lt1"/>
                </a:solidFill>
              </a:defRPr>
            </a:lvl4pPr>
            <a:lvl5pPr marL="2285943" lvl="4" indent="-317492" rtl="0">
              <a:spcBef>
                <a:spcPts val="1600"/>
              </a:spcBef>
              <a:spcAft>
                <a:spcPts val="0"/>
              </a:spcAft>
              <a:buClr>
                <a:schemeClr val="lt1"/>
              </a:buClr>
              <a:buSzPts val="1400"/>
              <a:buChar char="○"/>
              <a:defRPr>
                <a:solidFill>
                  <a:schemeClr val="lt1"/>
                </a:solidFill>
              </a:defRPr>
            </a:lvl5pPr>
            <a:lvl6pPr marL="2743132" lvl="5" indent="-317492" rtl="0">
              <a:spcBef>
                <a:spcPts val="1600"/>
              </a:spcBef>
              <a:spcAft>
                <a:spcPts val="0"/>
              </a:spcAft>
              <a:buClr>
                <a:schemeClr val="lt1"/>
              </a:buClr>
              <a:buSzPts val="1400"/>
              <a:buChar char="■"/>
              <a:defRPr>
                <a:solidFill>
                  <a:schemeClr val="lt1"/>
                </a:solidFill>
              </a:defRPr>
            </a:lvl6pPr>
            <a:lvl7pPr marL="3200320" lvl="6" indent="-317492" rtl="0">
              <a:spcBef>
                <a:spcPts val="1600"/>
              </a:spcBef>
              <a:spcAft>
                <a:spcPts val="0"/>
              </a:spcAft>
              <a:buClr>
                <a:schemeClr val="lt1"/>
              </a:buClr>
              <a:buSzPts val="1400"/>
              <a:buChar char="●"/>
              <a:defRPr>
                <a:solidFill>
                  <a:schemeClr val="lt1"/>
                </a:solidFill>
              </a:defRPr>
            </a:lvl7pPr>
            <a:lvl8pPr marL="3657509" lvl="7" indent="-317492" rtl="0">
              <a:spcBef>
                <a:spcPts val="1600"/>
              </a:spcBef>
              <a:spcAft>
                <a:spcPts val="0"/>
              </a:spcAft>
              <a:buClr>
                <a:schemeClr val="lt1"/>
              </a:buClr>
              <a:buSzPts val="1400"/>
              <a:buChar char="○"/>
              <a:defRPr>
                <a:solidFill>
                  <a:schemeClr val="lt1"/>
                </a:solidFill>
              </a:defRPr>
            </a:lvl8pPr>
            <a:lvl9pPr marL="4114697" lvl="8" indent="-317492" rtl="0">
              <a:spcBef>
                <a:spcPts val="1600"/>
              </a:spcBef>
              <a:spcAft>
                <a:spcPts val="1600"/>
              </a:spcAft>
              <a:buClr>
                <a:schemeClr val="lt1"/>
              </a:buClr>
              <a:buSzPts val="1400"/>
              <a:buChar char="■"/>
              <a:defRPr>
                <a:solidFill>
                  <a:schemeClr val="lt1"/>
                </a:solidFill>
              </a:defRPr>
            </a:lvl9pPr>
          </a:lstStyle>
          <a:p>
            <a:pPr lvl="0"/>
            <a:r>
              <a:rPr lang="en-US"/>
              <a:t>Click to edit Master text styles</a:t>
            </a: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76509248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65160986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r>
              <a:rPr lang="en-US"/>
              <a:t>Click to edit Master subtitle style</a:t>
            </a:r>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r>
              <a:rPr lang="en-US"/>
              <a:t>Click to edit Master subtitle style</a:t>
            </a:r>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2044883133"/>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75426075"/>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r>
              <a:rPr lang="en-US"/>
              <a:t>Click to edit Master subtitle style</a:t>
            </a:r>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r>
              <a:rPr lang="en-US"/>
              <a:t>Click to edit Master subtitle style</a:t>
            </a:r>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r>
              <a:rPr lang="en-US"/>
              <a:t>Click to edit Master subtitle style</a:t>
            </a:r>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290334986"/>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75102926"/>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37598618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64390453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189" lvl="0" indent="-317492">
              <a:spcBef>
                <a:spcPts val="0"/>
              </a:spcBef>
              <a:spcAft>
                <a:spcPts val="0"/>
              </a:spcAft>
              <a:buClr>
                <a:schemeClr val="lt1"/>
              </a:buClr>
              <a:buSzPts val="1400"/>
              <a:buChar char="●"/>
              <a:defRPr sz="1400">
                <a:solidFill>
                  <a:schemeClr val="lt1"/>
                </a:solidFill>
              </a:defRPr>
            </a:lvl1pPr>
            <a:lvl2pPr marL="914378" lvl="1" indent="-317492">
              <a:spcBef>
                <a:spcPts val="1600"/>
              </a:spcBef>
              <a:spcAft>
                <a:spcPts val="0"/>
              </a:spcAft>
              <a:buClr>
                <a:schemeClr val="lt1"/>
              </a:buClr>
              <a:buSzPts val="1400"/>
              <a:buChar char="○"/>
              <a:defRPr>
                <a:solidFill>
                  <a:schemeClr val="lt1"/>
                </a:solidFill>
              </a:defRPr>
            </a:lvl2pPr>
            <a:lvl3pPr marL="1371566" lvl="2" indent="-317492">
              <a:spcBef>
                <a:spcPts val="1600"/>
              </a:spcBef>
              <a:spcAft>
                <a:spcPts val="0"/>
              </a:spcAft>
              <a:buClr>
                <a:schemeClr val="lt1"/>
              </a:buClr>
              <a:buSzPts val="1400"/>
              <a:buChar char="■"/>
              <a:defRPr>
                <a:solidFill>
                  <a:schemeClr val="lt1"/>
                </a:solidFill>
              </a:defRPr>
            </a:lvl3pPr>
            <a:lvl4pPr marL="1828754" lvl="3" indent="-317492">
              <a:spcBef>
                <a:spcPts val="1600"/>
              </a:spcBef>
              <a:spcAft>
                <a:spcPts val="0"/>
              </a:spcAft>
              <a:buClr>
                <a:schemeClr val="lt1"/>
              </a:buClr>
              <a:buSzPts val="1400"/>
              <a:buChar char="●"/>
              <a:defRPr>
                <a:solidFill>
                  <a:schemeClr val="lt1"/>
                </a:solidFill>
              </a:defRPr>
            </a:lvl4pPr>
            <a:lvl5pPr marL="2285943" lvl="4" indent="-317492">
              <a:spcBef>
                <a:spcPts val="1600"/>
              </a:spcBef>
              <a:spcAft>
                <a:spcPts val="0"/>
              </a:spcAft>
              <a:buClr>
                <a:schemeClr val="lt1"/>
              </a:buClr>
              <a:buSzPts val="1400"/>
              <a:buChar char="○"/>
              <a:defRPr>
                <a:solidFill>
                  <a:schemeClr val="lt1"/>
                </a:solidFill>
              </a:defRPr>
            </a:lvl5pPr>
            <a:lvl6pPr marL="2743132" lvl="5" indent="-317492">
              <a:spcBef>
                <a:spcPts val="1600"/>
              </a:spcBef>
              <a:spcAft>
                <a:spcPts val="0"/>
              </a:spcAft>
              <a:buClr>
                <a:schemeClr val="lt1"/>
              </a:buClr>
              <a:buSzPts val="1400"/>
              <a:buChar char="■"/>
              <a:defRPr>
                <a:solidFill>
                  <a:schemeClr val="lt1"/>
                </a:solidFill>
              </a:defRPr>
            </a:lvl6pPr>
            <a:lvl7pPr marL="3200320" lvl="6" indent="-317492">
              <a:spcBef>
                <a:spcPts val="1600"/>
              </a:spcBef>
              <a:spcAft>
                <a:spcPts val="0"/>
              </a:spcAft>
              <a:buClr>
                <a:schemeClr val="lt1"/>
              </a:buClr>
              <a:buSzPts val="1400"/>
              <a:buChar char="●"/>
              <a:defRPr>
                <a:solidFill>
                  <a:schemeClr val="lt1"/>
                </a:solidFill>
              </a:defRPr>
            </a:lvl7pPr>
            <a:lvl8pPr marL="3657509" lvl="7" indent="-317492">
              <a:spcBef>
                <a:spcPts val="1600"/>
              </a:spcBef>
              <a:spcAft>
                <a:spcPts val="0"/>
              </a:spcAft>
              <a:buClr>
                <a:schemeClr val="lt1"/>
              </a:buClr>
              <a:buSzPts val="1400"/>
              <a:buChar char="○"/>
              <a:defRPr>
                <a:solidFill>
                  <a:schemeClr val="lt1"/>
                </a:solidFill>
              </a:defRPr>
            </a:lvl8pPr>
            <a:lvl9pPr marL="4114697" lvl="8" indent="-317492">
              <a:spcBef>
                <a:spcPts val="1600"/>
              </a:spcBef>
              <a:spcAft>
                <a:spcPts val="1600"/>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1200603078"/>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r>
              <a:rPr lang="en-US"/>
              <a:t>Click to edit Master title style</a:t>
            </a:r>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324899780"/>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r>
              <a:rPr lang="en-US"/>
              <a:t>Click to edit Master title style</a:t>
            </a:r>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US"/>
              <a:t>Click to edit Master subtitle style</a:t>
            </a:r>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581960897"/>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189" lvl="0" indent="-317492" rtl="0">
              <a:spcBef>
                <a:spcPts val="0"/>
              </a:spcBef>
              <a:spcAft>
                <a:spcPts val="0"/>
              </a:spcAft>
              <a:buClr>
                <a:schemeClr val="lt1"/>
              </a:buClr>
              <a:buSzPts val="1400"/>
              <a:buChar char="●"/>
              <a:defRPr sz="1400">
                <a:solidFill>
                  <a:schemeClr val="lt1"/>
                </a:solidFill>
              </a:defRPr>
            </a:lvl1pPr>
            <a:lvl2pPr marL="914378" lvl="1" indent="-317492" rtl="0">
              <a:spcBef>
                <a:spcPts val="1600"/>
              </a:spcBef>
              <a:spcAft>
                <a:spcPts val="0"/>
              </a:spcAft>
              <a:buClr>
                <a:schemeClr val="lt1"/>
              </a:buClr>
              <a:buSzPts val="1400"/>
              <a:buChar char="○"/>
              <a:defRPr>
                <a:solidFill>
                  <a:schemeClr val="lt1"/>
                </a:solidFill>
              </a:defRPr>
            </a:lvl2pPr>
            <a:lvl3pPr marL="1371566" lvl="2" indent="-317492" rtl="0">
              <a:spcBef>
                <a:spcPts val="1600"/>
              </a:spcBef>
              <a:spcAft>
                <a:spcPts val="0"/>
              </a:spcAft>
              <a:buClr>
                <a:schemeClr val="lt1"/>
              </a:buClr>
              <a:buSzPts val="1400"/>
              <a:buChar char="■"/>
              <a:defRPr>
                <a:solidFill>
                  <a:schemeClr val="lt1"/>
                </a:solidFill>
              </a:defRPr>
            </a:lvl3pPr>
            <a:lvl4pPr marL="1828754" lvl="3" indent="-317492" rtl="0">
              <a:spcBef>
                <a:spcPts val="1600"/>
              </a:spcBef>
              <a:spcAft>
                <a:spcPts val="0"/>
              </a:spcAft>
              <a:buClr>
                <a:schemeClr val="lt1"/>
              </a:buClr>
              <a:buSzPts val="1400"/>
              <a:buChar char="●"/>
              <a:defRPr>
                <a:solidFill>
                  <a:schemeClr val="lt1"/>
                </a:solidFill>
              </a:defRPr>
            </a:lvl4pPr>
            <a:lvl5pPr marL="2285943" lvl="4" indent="-317492" rtl="0">
              <a:spcBef>
                <a:spcPts val="1600"/>
              </a:spcBef>
              <a:spcAft>
                <a:spcPts val="0"/>
              </a:spcAft>
              <a:buClr>
                <a:schemeClr val="lt1"/>
              </a:buClr>
              <a:buSzPts val="1400"/>
              <a:buChar char="○"/>
              <a:defRPr>
                <a:solidFill>
                  <a:schemeClr val="lt1"/>
                </a:solidFill>
              </a:defRPr>
            </a:lvl5pPr>
            <a:lvl6pPr marL="2743132" lvl="5" indent="-317492" rtl="0">
              <a:spcBef>
                <a:spcPts val="1600"/>
              </a:spcBef>
              <a:spcAft>
                <a:spcPts val="0"/>
              </a:spcAft>
              <a:buClr>
                <a:schemeClr val="lt1"/>
              </a:buClr>
              <a:buSzPts val="1400"/>
              <a:buChar char="■"/>
              <a:defRPr>
                <a:solidFill>
                  <a:schemeClr val="lt1"/>
                </a:solidFill>
              </a:defRPr>
            </a:lvl6pPr>
            <a:lvl7pPr marL="3200320" lvl="6" indent="-317492" rtl="0">
              <a:spcBef>
                <a:spcPts val="1600"/>
              </a:spcBef>
              <a:spcAft>
                <a:spcPts val="0"/>
              </a:spcAft>
              <a:buClr>
                <a:schemeClr val="lt1"/>
              </a:buClr>
              <a:buSzPts val="1400"/>
              <a:buChar char="●"/>
              <a:defRPr>
                <a:solidFill>
                  <a:schemeClr val="lt1"/>
                </a:solidFill>
              </a:defRPr>
            </a:lvl7pPr>
            <a:lvl8pPr marL="3657509" lvl="7" indent="-317492" rtl="0">
              <a:spcBef>
                <a:spcPts val="1600"/>
              </a:spcBef>
              <a:spcAft>
                <a:spcPts val="0"/>
              </a:spcAft>
              <a:buClr>
                <a:schemeClr val="lt1"/>
              </a:buClr>
              <a:buSzPts val="1400"/>
              <a:buChar char="○"/>
              <a:defRPr>
                <a:solidFill>
                  <a:schemeClr val="lt1"/>
                </a:solidFill>
              </a:defRPr>
            </a:lvl8pPr>
            <a:lvl9pPr marL="4114697" lvl="8" indent="-317492" rtl="0">
              <a:spcBef>
                <a:spcPts val="1600"/>
              </a:spcBef>
              <a:spcAft>
                <a:spcPts val="1600"/>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1279106708"/>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189" lvl="0" indent="-317492" rtl="0">
              <a:spcBef>
                <a:spcPts val="0"/>
              </a:spcBef>
              <a:spcAft>
                <a:spcPts val="0"/>
              </a:spcAft>
              <a:buClr>
                <a:schemeClr val="lt1"/>
              </a:buClr>
              <a:buSzPts val="1400"/>
              <a:buChar char="●"/>
              <a:defRPr sz="1400">
                <a:solidFill>
                  <a:schemeClr val="lt1"/>
                </a:solidFill>
              </a:defRPr>
            </a:lvl1pPr>
            <a:lvl2pPr marL="914378" lvl="1" indent="-317492" rtl="0">
              <a:spcBef>
                <a:spcPts val="1600"/>
              </a:spcBef>
              <a:spcAft>
                <a:spcPts val="0"/>
              </a:spcAft>
              <a:buClr>
                <a:schemeClr val="lt1"/>
              </a:buClr>
              <a:buSzPts val="1400"/>
              <a:buChar char="○"/>
              <a:defRPr>
                <a:solidFill>
                  <a:schemeClr val="lt1"/>
                </a:solidFill>
              </a:defRPr>
            </a:lvl2pPr>
            <a:lvl3pPr marL="1371566" lvl="2" indent="-317492" rtl="0">
              <a:spcBef>
                <a:spcPts val="1600"/>
              </a:spcBef>
              <a:spcAft>
                <a:spcPts val="0"/>
              </a:spcAft>
              <a:buClr>
                <a:schemeClr val="lt1"/>
              </a:buClr>
              <a:buSzPts val="1400"/>
              <a:buChar char="■"/>
              <a:defRPr>
                <a:solidFill>
                  <a:schemeClr val="lt1"/>
                </a:solidFill>
              </a:defRPr>
            </a:lvl3pPr>
            <a:lvl4pPr marL="1828754" lvl="3" indent="-317492" rtl="0">
              <a:spcBef>
                <a:spcPts val="1600"/>
              </a:spcBef>
              <a:spcAft>
                <a:spcPts val="0"/>
              </a:spcAft>
              <a:buClr>
                <a:schemeClr val="lt1"/>
              </a:buClr>
              <a:buSzPts val="1400"/>
              <a:buChar char="●"/>
              <a:defRPr>
                <a:solidFill>
                  <a:schemeClr val="lt1"/>
                </a:solidFill>
              </a:defRPr>
            </a:lvl4pPr>
            <a:lvl5pPr marL="2285943" lvl="4" indent="-317492" rtl="0">
              <a:spcBef>
                <a:spcPts val="1600"/>
              </a:spcBef>
              <a:spcAft>
                <a:spcPts val="0"/>
              </a:spcAft>
              <a:buClr>
                <a:schemeClr val="lt1"/>
              </a:buClr>
              <a:buSzPts val="1400"/>
              <a:buChar char="○"/>
              <a:defRPr>
                <a:solidFill>
                  <a:schemeClr val="lt1"/>
                </a:solidFill>
              </a:defRPr>
            </a:lvl5pPr>
            <a:lvl6pPr marL="2743132" lvl="5" indent="-317492" rtl="0">
              <a:spcBef>
                <a:spcPts val="1600"/>
              </a:spcBef>
              <a:spcAft>
                <a:spcPts val="0"/>
              </a:spcAft>
              <a:buClr>
                <a:schemeClr val="lt1"/>
              </a:buClr>
              <a:buSzPts val="1400"/>
              <a:buChar char="■"/>
              <a:defRPr>
                <a:solidFill>
                  <a:schemeClr val="lt1"/>
                </a:solidFill>
              </a:defRPr>
            </a:lvl6pPr>
            <a:lvl7pPr marL="3200320" lvl="6" indent="-317492" rtl="0">
              <a:spcBef>
                <a:spcPts val="1600"/>
              </a:spcBef>
              <a:spcAft>
                <a:spcPts val="0"/>
              </a:spcAft>
              <a:buClr>
                <a:schemeClr val="lt1"/>
              </a:buClr>
              <a:buSzPts val="1400"/>
              <a:buChar char="●"/>
              <a:defRPr>
                <a:solidFill>
                  <a:schemeClr val="lt1"/>
                </a:solidFill>
              </a:defRPr>
            </a:lvl7pPr>
            <a:lvl8pPr marL="3657509" lvl="7" indent="-317492" rtl="0">
              <a:spcBef>
                <a:spcPts val="1600"/>
              </a:spcBef>
              <a:spcAft>
                <a:spcPts val="0"/>
              </a:spcAft>
              <a:buClr>
                <a:schemeClr val="lt1"/>
              </a:buClr>
              <a:buSzPts val="1400"/>
              <a:buChar char="○"/>
              <a:defRPr>
                <a:solidFill>
                  <a:schemeClr val="lt1"/>
                </a:solidFill>
              </a:defRPr>
            </a:lvl8pPr>
            <a:lvl9pPr marL="4114697" lvl="8" indent="-317492" rtl="0">
              <a:spcBef>
                <a:spcPts val="1600"/>
              </a:spcBef>
              <a:spcAft>
                <a:spcPts val="1600"/>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1832314336"/>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57"/>
        <p:cNvGrpSpPr/>
        <p:nvPr/>
      </p:nvGrpSpPr>
      <p:grpSpPr>
        <a:xfrm>
          <a:off x="0" y="0"/>
          <a:ext cx="0" cy="0"/>
          <a:chOff x="0" y="0"/>
          <a:chExt cx="0" cy="0"/>
        </a:xfrm>
      </p:grpSpPr>
    </p:spTree>
    <p:extLst>
      <p:ext uri="{BB962C8B-B14F-4D97-AF65-F5344CB8AC3E}">
        <p14:creationId xmlns:p14="http://schemas.microsoft.com/office/powerpoint/2010/main" val="336780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189" lvl="0" indent="-317492" rtl="0">
              <a:spcBef>
                <a:spcPts val="0"/>
              </a:spcBef>
              <a:spcAft>
                <a:spcPts val="0"/>
              </a:spcAft>
              <a:buClr>
                <a:schemeClr val="lt1"/>
              </a:buClr>
              <a:buSzPts val="1400"/>
              <a:buChar char="●"/>
              <a:defRPr sz="1400">
                <a:solidFill>
                  <a:schemeClr val="lt1"/>
                </a:solidFill>
              </a:defRPr>
            </a:lvl1pPr>
            <a:lvl2pPr marL="914378" lvl="1" indent="-317492" rtl="0">
              <a:spcBef>
                <a:spcPts val="1600"/>
              </a:spcBef>
              <a:spcAft>
                <a:spcPts val="0"/>
              </a:spcAft>
              <a:buClr>
                <a:schemeClr val="lt1"/>
              </a:buClr>
              <a:buSzPts val="1400"/>
              <a:buChar char="○"/>
              <a:defRPr>
                <a:solidFill>
                  <a:schemeClr val="lt1"/>
                </a:solidFill>
              </a:defRPr>
            </a:lvl2pPr>
            <a:lvl3pPr marL="1371566" lvl="2" indent="-317492" rtl="0">
              <a:spcBef>
                <a:spcPts val="1600"/>
              </a:spcBef>
              <a:spcAft>
                <a:spcPts val="0"/>
              </a:spcAft>
              <a:buClr>
                <a:schemeClr val="lt1"/>
              </a:buClr>
              <a:buSzPts val="1400"/>
              <a:buChar char="■"/>
              <a:defRPr>
                <a:solidFill>
                  <a:schemeClr val="lt1"/>
                </a:solidFill>
              </a:defRPr>
            </a:lvl3pPr>
            <a:lvl4pPr marL="1828754" lvl="3" indent="-317492" rtl="0">
              <a:spcBef>
                <a:spcPts val="1600"/>
              </a:spcBef>
              <a:spcAft>
                <a:spcPts val="0"/>
              </a:spcAft>
              <a:buClr>
                <a:schemeClr val="lt1"/>
              </a:buClr>
              <a:buSzPts val="1400"/>
              <a:buChar char="●"/>
              <a:defRPr>
                <a:solidFill>
                  <a:schemeClr val="lt1"/>
                </a:solidFill>
              </a:defRPr>
            </a:lvl4pPr>
            <a:lvl5pPr marL="2285943" lvl="4" indent="-317492" rtl="0">
              <a:spcBef>
                <a:spcPts val="1600"/>
              </a:spcBef>
              <a:spcAft>
                <a:spcPts val="0"/>
              </a:spcAft>
              <a:buClr>
                <a:schemeClr val="lt1"/>
              </a:buClr>
              <a:buSzPts val="1400"/>
              <a:buChar char="○"/>
              <a:defRPr>
                <a:solidFill>
                  <a:schemeClr val="lt1"/>
                </a:solidFill>
              </a:defRPr>
            </a:lvl5pPr>
            <a:lvl6pPr marL="2743132" lvl="5" indent="-317492" rtl="0">
              <a:spcBef>
                <a:spcPts val="1600"/>
              </a:spcBef>
              <a:spcAft>
                <a:spcPts val="0"/>
              </a:spcAft>
              <a:buClr>
                <a:schemeClr val="lt1"/>
              </a:buClr>
              <a:buSzPts val="1400"/>
              <a:buChar char="■"/>
              <a:defRPr>
                <a:solidFill>
                  <a:schemeClr val="lt1"/>
                </a:solidFill>
              </a:defRPr>
            </a:lvl6pPr>
            <a:lvl7pPr marL="3200320" lvl="6" indent="-317492" rtl="0">
              <a:spcBef>
                <a:spcPts val="1600"/>
              </a:spcBef>
              <a:spcAft>
                <a:spcPts val="0"/>
              </a:spcAft>
              <a:buClr>
                <a:schemeClr val="lt1"/>
              </a:buClr>
              <a:buSzPts val="1400"/>
              <a:buChar char="●"/>
              <a:defRPr>
                <a:solidFill>
                  <a:schemeClr val="lt1"/>
                </a:solidFill>
              </a:defRPr>
            </a:lvl7pPr>
            <a:lvl8pPr marL="3657509" lvl="7" indent="-317492" rtl="0">
              <a:spcBef>
                <a:spcPts val="1600"/>
              </a:spcBef>
              <a:spcAft>
                <a:spcPts val="0"/>
              </a:spcAft>
              <a:buClr>
                <a:schemeClr val="lt1"/>
              </a:buClr>
              <a:buSzPts val="1400"/>
              <a:buChar char="○"/>
              <a:defRPr>
                <a:solidFill>
                  <a:schemeClr val="lt1"/>
                </a:solidFill>
              </a:defRPr>
            </a:lvl8pPr>
            <a:lvl9pPr marL="4114697" lvl="8" indent="-317492" rtl="0">
              <a:spcBef>
                <a:spcPts val="1600"/>
              </a:spcBef>
              <a:spcAft>
                <a:spcPts val="1600"/>
              </a:spcAft>
              <a:buClr>
                <a:schemeClr val="lt1"/>
              </a:buClr>
              <a:buSzPts val="1400"/>
              <a:buChar char="■"/>
              <a:defRPr>
                <a:solidFill>
                  <a:schemeClr val="lt1"/>
                </a:solidFill>
              </a:defRPr>
            </a:lvl9pPr>
          </a:lstStyle>
          <a:p>
            <a:pPr lvl="0"/>
            <a:r>
              <a:rPr lang="en-US"/>
              <a:t>Click to edit Master text styles</a:t>
            </a: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189" lvl="0" indent="-317492" rtl="0">
              <a:spcBef>
                <a:spcPts val="0"/>
              </a:spcBef>
              <a:spcAft>
                <a:spcPts val="0"/>
              </a:spcAft>
              <a:buClr>
                <a:schemeClr val="lt1"/>
              </a:buClr>
              <a:buSzPts val="1400"/>
              <a:buChar char="●"/>
              <a:defRPr sz="1400">
                <a:solidFill>
                  <a:schemeClr val="lt1"/>
                </a:solidFill>
              </a:defRPr>
            </a:lvl1pPr>
            <a:lvl2pPr marL="914378" lvl="1" indent="-317492" rtl="0">
              <a:spcBef>
                <a:spcPts val="1600"/>
              </a:spcBef>
              <a:spcAft>
                <a:spcPts val="0"/>
              </a:spcAft>
              <a:buClr>
                <a:schemeClr val="lt1"/>
              </a:buClr>
              <a:buSzPts val="1400"/>
              <a:buChar char="○"/>
              <a:defRPr>
                <a:solidFill>
                  <a:schemeClr val="lt1"/>
                </a:solidFill>
              </a:defRPr>
            </a:lvl2pPr>
            <a:lvl3pPr marL="1371566" lvl="2" indent="-317492" rtl="0">
              <a:spcBef>
                <a:spcPts val="1600"/>
              </a:spcBef>
              <a:spcAft>
                <a:spcPts val="0"/>
              </a:spcAft>
              <a:buClr>
                <a:schemeClr val="lt1"/>
              </a:buClr>
              <a:buSzPts val="1400"/>
              <a:buChar char="■"/>
              <a:defRPr>
                <a:solidFill>
                  <a:schemeClr val="lt1"/>
                </a:solidFill>
              </a:defRPr>
            </a:lvl3pPr>
            <a:lvl4pPr marL="1828754" lvl="3" indent="-317492" rtl="0">
              <a:spcBef>
                <a:spcPts val="1600"/>
              </a:spcBef>
              <a:spcAft>
                <a:spcPts val="0"/>
              </a:spcAft>
              <a:buClr>
                <a:schemeClr val="lt1"/>
              </a:buClr>
              <a:buSzPts val="1400"/>
              <a:buChar char="●"/>
              <a:defRPr>
                <a:solidFill>
                  <a:schemeClr val="lt1"/>
                </a:solidFill>
              </a:defRPr>
            </a:lvl4pPr>
            <a:lvl5pPr marL="2285943" lvl="4" indent="-317492" rtl="0">
              <a:spcBef>
                <a:spcPts val="1600"/>
              </a:spcBef>
              <a:spcAft>
                <a:spcPts val="0"/>
              </a:spcAft>
              <a:buClr>
                <a:schemeClr val="lt1"/>
              </a:buClr>
              <a:buSzPts val="1400"/>
              <a:buChar char="○"/>
              <a:defRPr>
                <a:solidFill>
                  <a:schemeClr val="lt1"/>
                </a:solidFill>
              </a:defRPr>
            </a:lvl5pPr>
            <a:lvl6pPr marL="2743132" lvl="5" indent="-317492" rtl="0">
              <a:spcBef>
                <a:spcPts val="1600"/>
              </a:spcBef>
              <a:spcAft>
                <a:spcPts val="0"/>
              </a:spcAft>
              <a:buClr>
                <a:schemeClr val="lt1"/>
              </a:buClr>
              <a:buSzPts val="1400"/>
              <a:buChar char="■"/>
              <a:defRPr>
                <a:solidFill>
                  <a:schemeClr val="lt1"/>
                </a:solidFill>
              </a:defRPr>
            </a:lvl6pPr>
            <a:lvl7pPr marL="3200320" lvl="6" indent="-317492" rtl="0">
              <a:spcBef>
                <a:spcPts val="1600"/>
              </a:spcBef>
              <a:spcAft>
                <a:spcPts val="0"/>
              </a:spcAft>
              <a:buClr>
                <a:schemeClr val="lt1"/>
              </a:buClr>
              <a:buSzPts val="1400"/>
              <a:buChar char="●"/>
              <a:defRPr>
                <a:solidFill>
                  <a:schemeClr val="lt1"/>
                </a:solidFill>
              </a:defRPr>
            </a:lvl7pPr>
            <a:lvl8pPr marL="3657509" lvl="7" indent="-317492" rtl="0">
              <a:spcBef>
                <a:spcPts val="1600"/>
              </a:spcBef>
              <a:spcAft>
                <a:spcPts val="0"/>
              </a:spcAft>
              <a:buClr>
                <a:schemeClr val="lt1"/>
              </a:buClr>
              <a:buSzPts val="1400"/>
              <a:buChar char="○"/>
              <a:defRPr>
                <a:solidFill>
                  <a:schemeClr val="lt1"/>
                </a:solidFill>
              </a:defRPr>
            </a:lvl8pPr>
            <a:lvl9pPr marL="4114697" lvl="8" indent="-317492" rtl="0">
              <a:spcBef>
                <a:spcPts val="1600"/>
              </a:spcBef>
              <a:spcAft>
                <a:spcPts val="1600"/>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1133787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80842837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189" lvl="0" indent="-330192" rtl="0">
              <a:spcBef>
                <a:spcPts val="0"/>
              </a:spcBef>
              <a:spcAft>
                <a:spcPts val="0"/>
              </a:spcAft>
              <a:buClr>
                <a:schemeClr val="lt1"/>
              </a:buClr>
              <a:buSzPts val="1600"/>
              <a:buChar char="●"/>
              <a:defRPr sz="1600">
                <a:solidFill>
                  <a:schemeClr val="lt1"/>
                </a:solidFill>
              </a:defRPr>
            </a:lvl1pPr>
            <a:lvl2pPr marL="914378" lvl="1" indent="-330192" rtl="0">
              <a:spcBef>
                <a:spcPts val="1600"/>
              </a:spcBef>
              <a:spcAft>
                <a:spcPts val="0"/>
              </a:spcAft>
              <a:buClr>
                <a:schemeClr val="lt1"/>
              </a:buClr>
              <a:buSzPts val="1600"/>
              <a:buChar char="○"/>
              <a:defRPr sz="1600">
                <a:solidFill>
                  <a:schemeClr val="lt1"/>
                </a:solidFill>
              </a:defRPr>
            </a:lvl2pPr>
            <a:lvl3pPr marL="1371566" lvl="2" indent="-330192" rtl="0">
              <a:spcBef>
                <a:spcPts val="1600"/>
              </a:spcBef>
              <a:spcAft>
                <a:spcPts val="0"/>
              </a:spcAft>
              <a:buClr>
                <a:schemeClr val="lt1"/>
              </a:buClr>
              <a:buSzPts val="1600"/>
              <a:buChar char="■"/>
              <a:defRPr sz="1600">
                <a:solidFill>
                  <a:schemeClr val="lt1"/>
                </a:solidFill>
              </a:defRPr>
            </a:lvl3pPr>
            <a:lvl4pPr marL="1828754" lvl="3" indent="-330192" rtl="0">
              <a:spcBef>
                <a:spcPts val="1600"/>
              </a:spcBef>
              <a:spcAft>
                <a:spcPts val="0"/>
              </a:spcAft>
              <a:buClr>
                <a:schemeClr val="lt1"/>
              </a:buClr>
              <a:buSzPts val="1600"/>
              <a:buChar char="●"/>
              <a:defRPr sz="1600">
                <a:solidFill>
                  <a:schemeClr val="lt1"/>
                </a:solidFill>
              </a:defRPr>
            </a:lvl4pPr>
            <a:lvl5pPr marL="2285943" lvl="4" indent="-330192" rtl="0">
              <a:spcBef>
                <a:spcPts val="1600"/>
              </a:spcBef>
              <a:spcAft>
                <a:spcPts val="0"/>
              </a:spcAft>
              <a:buClr>
                <a:schemeClr val="lt1"/>
              </a:buClr>
              <a:buSzPts val="1600"/>
              <a:buChar char="○"/>
              <a:defRPr sz="1600">
                <a:solidFill>
                  <a:schemeClr val="lt1"/>
                </a:solidFill>
              </a:defRPr>
            </a:lvl5pPr>
            <a:lvl6pPr marL="2743132" lvl="5" indent="-330192" rtl="0">
              <a:spcBef>
                <a:spcPts val="1600"/>
              </a:spcBef>
              <a:spcAft>
                <a:spcPts val="0"/>
              </a:spcAft>
              <a:buClr>
                <a:schemeClr val="lt1"/>
              </a:buClr>
              <a:buSzPts val="1600"/>
              <a:buChar char="■"/>
              <a:defRPr sz="1600">
                <a:solidFill>
                  <a:schemeClr val="lt1"/>
                </a:solidFill>
              </a:defRPr>
            </a:lvl6pPr>
            <a:lvl7pPr marL="3200320" lvl="6" indent="-330192" rtl="0">
              <a:spcBef>
                <a:spcPts val="1600"/>
              </a:spcBef>
              <a:spcAft>
                <a:spcPts val="0"/>
              </a:spcAft>
              <a:buClr>
                <a:schemeClr val="lt1"/>
              </a:buClr>
              <a:buSzPts val="1600"/>
              <a:buChar char="●"/>
              <a:defRPr sz="1600">
                <a:solidFill>
                  <a:schemeClr val="lt1"/>
                </a:solidFill>
              </a:defRPr>
            </a:lvl7pPr>
            <a:lvl8pPr marL="3657509" lvl="7" indent="-330192" rtl="0">
              <a:spcBef>
                <a:spcPts val="1600"/>
              </a:spcBef>
              <a:spcAft>
                <a:spcPts val="0"/>
              </a:spcAft>
              <a:buClr>
                <a:schemeClr val="lt1"/>
              </a:buClr>
              <a:buSzPts val="1600"/>
              <a:buChar char="○"/>
              <a:defRPr sz="1600">
                <a:solidFill>
                  <a:schemeClr val="lt1"/>
                </a:solidFill>
              </a:defRPr>
            </a:lvl8pPr>
            <a:lvl9pPr marL="4114697" lvl="8" indent="-330192" rtl="0">
              <a:spcBef>
                <a:spcPts val="1600"/>
              </a:spcBef>
              <a:spcAft>
                <a:spcPts val="1600"/>
              </a:spcAft>
              <a:buClr>
                <a:schemeClr val="lt1"/>
              </a:buClr>
              <a:buSzPts val="1600"/>
              <a:buChar char="■"/>
              <a:defRPr sz="1600">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328887288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r>
              <a:rPr lang="en-US"/>
              <a:t>Click to edit Master title style</a:t>
            </a:r>
            <a:endParaRPr/>
          </a:p>
        </p:txBody>
      </p:sp>
      <p:pic>
        <p:nvPicPr>
          <p:cNvPr id="29" name="Google Shape;29;p8"/>
          <p:cNvPicPr preferRelativeResize="0"/>
          <p:nvPr/>
        </p:nvPicPr>
        <p:blipFill>
          <a:blip r:embed="rId3">
            <a:alphaModFix/>
          </a:blip>
          <a:stretch>
            <a:fillRect/>
          </a:stretch>
        </p:blipFill>
        <p:spPr>
          <a:xfrm rot="5400000">
            <a:off x="3278925" y="414051"/>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5" y="-351911"/>
            <a:ext cx="9309797" cy="3520275"/>
          </a:xfrm>
          <a:prstGeom prst="rect">
            <a:avLst/>
          </a:prstGeom>
          <a:noFill/>
          <a:ln>
            <a:noFill/>
          </a:ln>
        </p:spPr>
      </p:pic>
    </p:spTree>
    <p:extLst>
      <p:ext uri="{BB962C8B-B14F-4D97-AF65-F5344CB8AC3E}">
        <p14:creationId xmlns:p14="http://schemas.microsoft.com/office/powerpoint/2010/main" val="328506122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r>
              <a:rPr lang="en-US"/>
              <a:t>Click to edit Master subtitle style</a:t>
            </a:r>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189" lvl="0" indent="-317492">
              <a:spcBef>
                <a:spcPts val="0"/>
              </a:spcBef>
              <a:spcAft>
                <a:spcPts val="0"/>
              </a:spcAft>
              <a:buClr>
                <a:schemeClr val="lt1"/>
              </a:buClr>
              <a:buSzPts val="1400"/>
              <a:buChar char="●"/>
              <a:defRPr sz="1400">
                <a:solidFill>
                  <a:schemeClr val="lt1"/>
                </a:solidFill>
              </a:defRPr>
            </a:lvl1pPr>
            <a:lvl2pPr marL="914378" lvl="1" indent="-317492">
              <a:spcBef>
                <a:spcPts val="1600"/>
              </a:spcBef>
              <a:spcAft>
                <a:spcPts val="0"/>
              </a:spcAft>
              <a:buClr>
                <a:schemeClr val="lt1"/>
              </a:buClr>
              <a:buSzPts val="1400"/>
              <a:buChar char="○"/>
              <a:defRPr>
                <a:solidFill>
                  <a:schemeClr val="lt1"/>
                </a:solidFill>
              </a:defRPr>
            </a:lvl2pPr>
            <a:lvl3pPr marL="1371566" lvl="2" indent="-317492">
              <a:spcBef>
                <a:spcPts val="1600"/>
              </a:spcBef>
              <a:spcAft>
                <a:spcPts val="0"/>
              </a:spcAft>
              <a:buClr>
                <a:schemeClr val="lt1"/>
              </a:buClr>
              <a:buSzPts val="1400"/>
              <a:buChar char="■"/>
              <a:defRPr>
                <a:solidFill>
                  <a:schemeClr val="lt1"/>
                </a:solidFill>
              </a:defRPr>
            </a:lvl3pPr>
            <a:lvl4pPr marL="1828754" lvl="3" indent="-317492">
              <a:spcBef>
                <a:spcPts val="1600"/>
              </a:spcBef>
              <a:spcAft>
                <a:spcPts val="0"/>
              </a:spcAft>
              <a:buClr>
                <a:schemeClr val="lt1"/>
              </a:buClr>
              <a:buSzPts val="1400"/>
              <a:buChar char="●"/>
              <a:defRPr>
                <a:solidFill>
                  <a:schemeClr val="lt1"/>
                </a:solidFill>
              </a:defRPr>
            </a:lvl4pPr>
            <a:lvl5pPr marL="2285943" lvl="4" indent="-317492">
              <a:spcBef>
                <a:spcPts val="1600"/>
              </a:spcBef>
              <a:spcAft>
                <a:spcPts val="0"/>
              </a:spcAft>
              <a:buClr>
                <a:schemeClr val="lt1"/>
              </a:buClr>
              <a:buSzPts val="1400"/>
              <a:buChar char="○"/>
              <a:defRPr>
                <a:solidFill>
                  <a:schemeClr val="lt1"/>
                </a:solidFill>
              </a:defRPr>
            </a:lvl5pPr>
            <a:lvl6pPr marL="2743132" lvl="5" indent="-317492">
              <a:spcBef>
                <a:spcPts val="1600"/>
              </a:spcBef>
              <a:spcAft>
                <a:spcPts val="0"/>
              </a:spcAft>
              <a:buClr>
                <a:schemeClr val="lt1"/>
              </a:buClr>
              <a:buSzPts val="1400"/>
              <a:buChar char="■"/>
              <a:defRPr>
                <a:solidFill>
                  <a:schemeClr val="lt1"/>
                </a:solidFill>
              </a:defRPr>
            </a:lvl6pPr>
            <a:lvl7pPr marL="3200320" lvl="6" indent="-317492">
              <a:spcBef>
                <a:spcPts val="1600"/>
              </a:spcBef>
              <a:spcAft>
                <a:spcPts val="0"/>
              </a:spcAft>
              <a:buClr>
                <a:schemeClr val="lt1"/>
              </a:buClr>
              <a:buSzPts val="1400"/>
              <a:buChar char="●"/>
              <a:defRPr>
                <a:solidFill>
                  <a:schemeClr val="lt1"/>
                </a:solidFill>
              </a:defRPr>
            </a:lvl7pPr>
            <a:lvl8pPr marL="3657509" lvl="7" indent="-317492">
              <a:spcBef>
                <a:spcPts val="1600"/>
              </a:spcBef>
              <a:spcAft>
                <a:spcPts val="0"/>
              </a:spcAft>
              <a:buClr>
                <a:schemeClr val="lt1"/>
              </a:buClr>
              <a:buSzPts val="1400"/>
              <a:buChar char="○"/>
              <a:defRPr>
                <a:solidFill>
                  <a:schemeClr val="lt1"/>
                </a:solidFill>
              </a:defRPr>
            </a:lvl8pPr>
            <a:lvl9pPr marL="4114697" lvl="8" indent="-317492">
              <a:spcBef>
                <a:spcPts val="1600"/>
              </a:spcBef>
              <a:spcAft>
                <a:spcPts val="1600"/>
              </a:spcAft>
              <a:buClr>
                <a:schemeClr val="lt1"/>
              </a:buClr>
              <a:buSzPts val="1400"/>
              <a:buChar char="■"/>
              <a:defRPr>
                <a:solidFill>
                  <a:schemeClr val="lt1"/>
                </a:solidFill>
              </a:defRPr>
            </a:lvl9pPr>
          </a:lstStyle>
          <a:p>
            <a:pPr lvl="0"/>
            <a:r>
              <a:rPr lang="en-US"/>
              <a:t>Click to edit Master text styles</a:t>
            </a: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08698059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81896571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452248853"/>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979708215"/>
      </p:ext>
    </p:extLst>
  </p:cSld>
  <p:clrMap bg1="lt1" tx1="dk1" bg2="dk2" tx2="lt2" accent1="accent1" accent2="accent2" accent3="accent3" accent4="accent4" accent5="accent5" accent6="accent6" hlink="hlink" folHlink="folHlink"/>
  <p:sldLayoutIdLst>
    <p:sldLayoutId id="2147483720"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0C1FED-534C-E367-0C77-CCE13413C5CB}"/>
              </a:ext>
            </a:extLst>
          </p:cNvPr>
          <p:cNvSpPr>
            <a:spLocks noGrp="1"/>
          </p:cNvSpPr>
          <p:nvPr>
            <p:ph type="ctrTitle"/>
          </p:nvPr>
        </p:nvSpPr>
        <p:spPr>
          <a:xfrm>
            <a:off x="2175900" y="1950100"/>
            <a:ext cx="4792200" cy="1754550"/>
          </a:xfrm>
        </p:spPr>
        <p:txBody>
          <a:bodyPr anchor="t"/>
          <a:lstStyle/>
          <a:p>
            <a:r>
              <a:rPr lang="en-GB" sz="2800" dirty="0"/>
              <a:t>TIC TAC TOE GAME DEVELOPMENT USING MUTUAL EXCLUSION</a:t>
            </a:r>
            <a:endParaRPr lang="en-IN" sz="2800" dirty="0"/>
          </a:p>
        </p:txBody>
      </p:sp>
      <p:sp>
        <p:nvSpPr>
          <p:cNvPr id="6" name="Subtitle 5">
            <a:extLst>
              <a:ext uri="{FF2B5EF4-FFF2-40B4-BE49-F238E27FC236}">
                <a16:creationId xmlns:a16="http://schemas.microsoft.com/office/drawing/2014/main" id="{D32DB087-149B-85D7-502F-8C685A07A988}"/>
              </a:ext>
            </a:extLst>
          </p:cNvPr>
          <p:cNvSpPr>
            <a:spLocks noGrp="1"/>
          </p:cNvSpPr>
          <p:nvPr>
            <p:ph type="subTitle" idx="1"/>
          </p:nvPr>
        </p:nvSpPr>
        <p:spPr>
          <a:xfrm>
            <a:off x="2044200" y="3704650"/>
            <a:ext cx="5055600" cy="1129628"/>
          </a:xfrm>
        </p:spPr>
        <p:txBody>
          <a:bodyPr/>
          <a:lstStyle/>
          <a:p>
            <a:r>
              <a:rPr lang="en-GB" dirty="0"/>
              <a:t>OPERATING SYSTEMS | MINI PROJECT | REVIEW 2</a:t>
            </a:r>
          </a:p>
          <a:p>
            <a:r>
              <a:rPr lang="en-GB" dirty="0"/>
              <a:t>by SATVIK SHARMA-RA2211029010003</a:t>
            </a:r>
          </a:p>
          <a:p>
            <a:r>
              <a:rPr lang="en-GB" dirty="0"/>
              <a:t>PREM LOHIA-RA2211029010007</a:t>
            </a:r>
          </a:p>
          <a:p>
            <a:r>
              <a:rPr lang="en-GB" dirty="0"/>
              <a:t>ANITEJ MISHRA-RA2211029010023</a:t>
            </a:r>
            <a:endParaRPr lang="en-IN" dirty="0"/>
          </a:p>
        </p:txBody>
      </p:sp>
      <p:pic>
        <p:nvPicPr>
          <p:cNvPr id="1026" name="Picture 2" descr="Tic tac toe - Free entertainment icons">
            <a:extLst>
              <a:ext uri="{FF2B5EF4-FFF2-40B4-BE49-F238E27FC236}">
                <a16:creationId xmlns:a16="http://schemas.microsoft.com/office/drawing/2014/main" id="{516712E6-2746-1533-09D8-F77684C7A650}"/>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1561" y="309222"/>
            <a:ext cx="1640878" cy="1640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184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SYSTEM AND DESIGN</a:t>
            </a:r>
            <a:br>
              <a:rPr lang="en-GB" dirty="0"/>
            </a:br>
            <a:r>
              <a:rPr lang="en-GB" dirty="0"/>
              <a:t>Activity Diagram</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a:lnSpc>
                <a:spcPct val="150000"/>
              </a:lnSpc>
            </a:pPr>
            <a:endParaRPr lang="en-IN" dirty="0"/>
          </a:p>
        </p:txBody>
      </p:sp>
      <p:pic>
        <p:nvPicPr>
          <p:cNvPr id="5" name="Picture 4">
            <a:extLst>
              <a:ext uri="{FF2B5EF4-FFF2-40B4-BE49-F238E27FC236}">
                <a16:creationId xmlns:a16="http://schemas.microsoft.com/office/drawing/2014/main" id="{8F1DBAD2-01E3-0F26-E2BD-8BC4D266FBF4}"/>
              </a:ext>
            </a:extLst>
          </p:cNvPr>
          <p:cNvPicPr>
            <a:picLocks noChangeAspect="1"/>
          </p:cNvPicPr>
          <p:nvPr/>
        </p:nvPicPr>
        <p:blipFill>
          <a:blip r:embed="rId3"/>
          <a:srcRect/>
          <a:stretch/>
        </p:blipFill>
        <p:spPr>
          <a:xfrm>
            <a:off x="3463166" y="1246025"/>
            <a:ext cx="2217669" cy="3466990"/>
          </a:xfrm>
          <a:prstGeom prst="rect">
            <a:avLst/>
          </a:prstGeom>
        </p:spPr>
      </p:pic>
    </p:spTree>
    <p:extLst>
      <p:ext uri="{BB962C8B-B14F-4D97-AF65-F5344CB8AC3E}">
        <p14:creationId xmlns:p14="http://schemas.microsoft.com/office/powerpoint/2010/main" val="602175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SYSTEM AND DESIGN</a:t>
            </a:r>
            <a:br>
              <a:rPr lang="en-GB" dirty="0"/>
            </a:br>
            <a:r>
              <a:rPr lang="en-GB" dirty="0"/>
              <a:t>Algorithm used</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marL="342900" lvl="0" indent="-342900">
              <a:lnSpc>
                <a:spcPct val="107000"/>
              </a:lnSpc>
              <a:buFont typeface="+mj-lt"/>
              <a:buAutoNum type="arabicPeriod"/>
            </a:pPr>
            <a:r>
              <a:rPr lang="en-IN" sz="1200" b="1" kern="100" dirty="0" err="1">
                <a:effectLst/>
                <a:latin typeface="Montserrat" panose="00000500000000000000" pitchFamily="2" charset="0"/>
                <a:ea typeface="Calibri" panose="020F0502020204030204" pitchFamily="34" charset="0"/>
                <a:cs typeface="Times New Roman" panose="02020603050405020304" pitchFamily="18" charset="0"/>
              </a:rPr>
              <a:t>initialize_board</a:t>
            </a:r>
            <a:r>
              <a:rPr lang="en-IN" sz="1200" b="1" kern="100" dirty="0">
                <a:effectLst/>
                <a:latin typeface="Montserrat" panose="00000500000000000000" pitchFamily="2" charset="0"/>
                <a:ea typeface="Calibri" panose="020F0502020204030204" pitchFamily="34" charset="0"/>
                <a:cs typeface="Times New Roman" panose="02020603050405020304" pitchFamily="18" charset="0"/>
              </a:rPr>
              <a:t>() function:</a:t>
            </a:r>
            <a:endParaRPr lang="en-IN" sz="1200" kern="100" dirty="0">
              <a:effectLst/>
              <a:latin typeface="Montserrat" panose="00000500000000000000" pitchFamily="2" charset="0"/>
              <a:ea typeface="Calibri" panose="020F0502020204030204" pitchFamily="34" charset="0"/>
              <a:cs typeface="Times New Roman" panose="02020603050405020304" pitchFamily="18" charset="0"/>
            </a:endParaRPr>
          </a:p>
          <a:p>
            <a:pPr marL="457200">
              <a:lnSpc>
                <a:spcPct val="107000"/>
              </a:lnSpc>
            </a:pPr>
            <a:r>
              <a:rPr lang="en-IN" sz="1200" kern="100" dirty="0">
                <a:effectLst/>
                <a:latin typeface="Montserrat" panose="00000500000000000000" pitchFamily="2" charset="0"/>
                <a:ea typeface="Calibri" panose="020F0502020204030204" pitchFamily="34" charset="0"/>
                <a:cs typeface="Times New Roman" panose="02020603050405020304" pitchFamily="18" charset="0"/>
              </a:rPr>
              <a:t>Initializes the game board by setting all elements to spaces (' ') to represent empty cells.</a:t>
            </a:r>
          </a:p>
          <a:p>
            <a:pPr marL="342900" lvl="0" indent="-342900">
              <a:lnSpc>
                <a:spcPct val="107000"/>
              </a:lnSpc>
              <a:buFont typeface="+mj-lt"/>
              <a:buAutoNum type="arabicPeriod" startAt="2"/>
            </a:pPr>
            <a:r>
              <a:rPr lang="en-IN" sz="1200" b="1" kern="100" dirty="0" err="1">
                <a:effectLst/>
                <a:latin typeface="Montserrat" panose="00000500000000000000" pitchFamily="2" charset="0"/>
                <a:ea typeface="Calibri" panose="020F0502020204030204" pitchFamily="34" charset="0"/>
                <a:cs typeface="Times New Roman" panose="02020603050405020304" pitchFamily="18" charset="0"/>
              </a:rPr>
              <a:t>display_board</a:t>
            </a:r>
            <a:r>
              <a:rPr lang="en-IN" sz="1200" b="1" kern="100" dirty="0">
                <a:effectLst/>
                <a:latin typeface="Montserrat" panose="00000500000000000000" pitchFamily="2" charset="0"/>
                <a:ea typeface="Calibri" panose="020F0502020204030204" pitchFamily="34" charset="0"/>
                <a:cs typeface="Times New Roman" panose="02020603050405020304" pitchFamily="18" charset="0"/>
              </a:rPr>
              <a:t>() function:</a:t>
            </a:r>
            <a:endParaRPr lang="en-IN" sz="1200" kern="100" dirty="0">
              <a:effectLst/>
              <a:latin typeface="Montserrat" panose="00000500000000000000" pitchFamily="2" charset="0"/>
              <a:ea typeface="Calibri" panose="020F0502020204030204" pitchFamily="34" charset="0"/>
              <a:cs typeface="Times New Roman" panose="02020603050405020304" pitchFamily="18" charset="0"/>
            </a:endParaRPr>
          </a:p>
          <a:p>
            <a:pPr marL="457200">
              <a:lnSpc>
                <a:spcPct val="107000"/>
              </a:lnSpc>
            </a:pPr>
            <a:r>
              <a:rPr lang="en-IN" sz="1200" kern="100" dirty="0">
                <a:effectLst/>
                <a:latin typeface="Montserrat" panose="00000500000000000000" pitchFamily="2" charset="0"/>
                <a:ea typeface="Calibri" panose="020F0502020204030204" pitchFamily="34" charset="0"/>
                <a:cs typeface="Times New Roman" panose="02020603050405020304" pitchFamily="18" charset="0"/>
              </a:rPr>
              <a:t>Displays the current state of the game board, including the positions of 'X' and 'O' as well as empty cells.</a:t>
            </a:r>
          </a:p>
          <a:p>
            <a:pPr marL="342900" lvl="0" indent="-342900">
              <a:lnSpc>
                <a:spcPct val="107000"/>
              </a:lnSpc>
              <a:buFont typeface="+mj-lt"/>
              <a:buAutoNum type="arabicPeriod" startAt="3"/>
            </a:pPr>
            <a:r>
              <a:rPr lang="en-IN" sz="1200" b="1" kern="100" dirty="0" err="1">
                <a:effectLst/>
                <a:latin typeface="Montserrat" panose="00000500000000000000" pitchFamily="2" charset="0"/>
                <a:ea typeface="Calibri" panose="020F0502020204030204" pitchFamily="34" charset="0"/>
                <a:cs typeface="Times New Roman" panose="02020603050405020304" pitchFamily="18" charset="0"/>
              </a:rPr>
              <a:t>make_move</a:t>
            </a:r>
            <a:r>
              <a:rPr lang="en-IN" sz="1200" b="1" kern="100" dirty="0">
                <a:effectLst/>
                <a:latin typeface="Montserrat" panose="00000500000000000000" pitchFamily="2" charset="0"/>
                <a:ea typeface="Calibri" panose="020F0502020204030204" pitchFamily="34" charset="0"/>
                <a:cs typeface="Times New Roman" panose="02020603050405020304" pitchFamily="18" charset="0"/>
              </a:rPr>
              <a:t>(int row, int col) function:</a:t>
            </a:r>
            <a:endParaRPr lang="en-IN" sz="1200" kern="100" dirty="0">
              <a:effectLst/>
              <a:latin typeface="Montserrat" panose="00000500000000000000" pitchFamily="2" charset="0"/>
              <a:ea typeface="Calibri" panose="020F0502020204030204" pitchFamily="34" charset="0"/>
              <a:cs typeface="Times New Roman" panose="02020603050405020304" pitchFamily="18" charset="0"/>
            </a:endParaRPr>
          </a:p>
          <a:p>
            <a:pPr marL="742950" lvl="1" indent="-285750">
              <a:lnSpc>
                <a:spcPct val="107000"/>
              </a:lnSpc>
              <a:buFont typeface="+mj-lt"/>
              <a:buAutoNum type="romanUcPeriod"/>
            </a:pPr>
            <a:r>
              <a:rPr lang="en-IN" sz="1200" kern="100" dirty="0">
                <a:effectLst/>
                <a:latin typeface="Montserrat" panose="00000500000000000000" pitchFamily="2" charset="0"/>
                <a:ea typeface="Calibri" panose="020F0502020204030204" pitchFamily="34" charset="0"/>
                <a:cs typeface="Times New Roman" panose="02020603050405020304" pitchFamily="18" charset="0"/>
              </a:rPr>
              <a:t>Checks if a move is valid by verifying that the specified row and column are within the board boundaries and the cell is empty.</a:t>
            </a:r>
          </a:p>
          <a:p>
            <a:pPr marL="742950" lvl="1" indent="-285750">
              <a:lnSpc>
                <a:spcPct val="107000"/>
              </a:lnSpc>
              <a:buFont typeface="+mj-lt"/>
              <a:buAutoNum type="romanUcPeriod"/>
            </a:pPr>
            <a:r>
              <a:rPr lang="en-IN" sz="1200" kern="100" dirty="0">
                <a:effectLst/>
                <a:latin typeface="Montserrat" panose="00000500000000000000" pitchFamily="2" charset="0"/>
                <a:ea typeface="Calibri" panose="020F0502020204030204" pitchFamily="34" charset="0"/>
                <a:cs typeface="Times New Roman" panose="02020603050405020304" pitchFamily="18" charset="0"/>
              </a:rPr>
              <a:t>If the move is valid, it updates the board with the current player's symbol ('X' or 'O') and increments the moves counter.</a:t>
            </a:r>
          </a:p>
          <a:p>
            <a:pPr marL="742950" lvl="1" indent="-285750">
              <a:lnSpc>
                <a:spcPct val="107000"/>
              </a:lnSpc>
              <a:spcAft>
                <a:spcPts val="800"/>
              </a:spcAft>
              <a:buFont typeface="+mj-lt"/>
              <a:buAutoNum type="romanUcPeriod"/>
            </a:pPr>
            <a:r>
              <a:rPr lang="en-IN" sz="1200" kern="100" dirty="0">
                <a:effectLst/>
                <a:latin typeface="Montserrat" panose="00000500000000000000" pitchFamily="2" charset="0"/>
                <a:ea typeface="Calibri" panose="020F0502020204030204" pitchFamily="34" charset="0"/>
                <a:cs typeface="Times New Roman" panose="02020603050405020304" pitchFamily="18" charset="0"/>
              </a:rPr>
              <a:t>Returns true for a valid move and false for an invalid move.</a:t>
            </a:r>
          </a:p>
        </p:txBody>
      </p:sp>
    </p:spTree>
    <p:extLst>
      <p:ext uri="{BB962C8B-B14F-4D97-AF65-F5344CB8AC3E}">
        <p14:creationId xmlns:p14="http://schemas.microsoft.com/office/powerpoint/2010/main" val="1939337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SYSTEM AND DESIGN</a:t>
            </a:r>
            <a:br>
              <a:rPr lang="en-GB" dirty="0"/>
            </a:br>
            <a:r>
              <a:rPr lang="en-GB" dirty="0"/>
              <a:t>Algorithm used </a:t>
            </a:r>
            <a:r>
              <a:rPr lang="en-GB" sz="1600" dirty="0"/>
              <a:t>Continued…</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marL="342900" lvl="0" indent="-342900">
              <a:lnSpc>
                <a:spcPct val="107000"/>
              </a:lnSpc>
              <a:buFont typeface="+mj-lt"/>
              <a:buAutoNum type="arabicPeriod" startAt="4"/>
            </a:pPr>
            <a:r>
              <a:rPr lang="en-IN" sz="1400" b="1" kern="100" dirty="0" err="1">
                <a:effectLst/>
                <a:latin typeface="Times New Roman" panose="02020603050405020304" pitchFamily="18" charset="0"/>
                <a:ea typeface="Calibri" panose="020F0502020204030204" pitchFamily="34" charset="0"/>
                <a:cs typeface="Times New Roman" panose="02020603050405020304" pitchFamily="18" charset="0"/>
              </a:rPr>
              <a:t>check_winner</a:t>
            </a: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 function: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romanUcPeriod"/>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Checks for a winning condition for the current player by examining rows, columns, and diagonals on the game board.</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romanUcPeriod"/>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If the following winning condition is met, it returns true. Otherwise, it returns false.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88261D4B-1E56-6244-9803-A6EB065C6247}"/>
              </a:ext>
            </a:extLst>
          </p:cNvPr>
          <p:cNvPicPr>
            <a:picLocks noChangeAspect="1"/>
          </p:cNvPicPr>
          <p:nvPr/>
        </p:nvPicPr>
        <p:blipFill>
          <a:blip r:embed="rId2"/>
          <a:stretch>
            <a:fillRect/>
          </a:stretch>
        </p:blipFill>
        <p:spPr>
          <a:xfrm>
            <a:off x="1132052" y="2982188"/>
            <a:ext cx="5955219" cy="1830574"/>
          </a:xfrm>
          <a:prstGeom prst="rect">
            <a:avLst/>
          </a:prstGeom>
        </p:spPr>
      </p:pic>
    </p:spTree>
    <p:extLst>
      <p:ext uri="{BB962C8B-B14F-4D97-AF65-F5344CB8AC3E}">
        <p14:creationId xmlns:p14="http://schemas.microsoft.com/office/powerpoint/2010/main" val="504988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SYSTEM AND DESIGN</a:t>
            </a:r>
            <a:br>
              <a:rPr lang="en-GB" dirty="0"/>
            </a:br>
            <a:r>
              <a:rPr lang="en-GB" dirty="0"/>
              <a:t>Algorithm used </a:t>
            </a:r>
            <a:r>
              <a:rPr lang="en-GB" sz="1600" dirty="0"/>
              <a:t>Continued…</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marL="342900" lvl="0" indent="-342900">
              <a:lnSpc>
                <a:spcPct val="107000"/>
              </a:lnSpc>
              <a:buFont typeface="+mj-lt"/>
              <a:buAutoNum type="arabicPeriod" startAt="5"/>
            </a:pPr>
            <a:r>
              <a:rPr lang="en-IN" sz="1200" b="1" kern="100" dirty="0" err="1">
                <a:effectLst/>
                <a:latin typeface="Times New Roman" panose="02020603050405020304" pitchFamily="18" charset="0"/>
                <a:ea typeface="Calibri" panose="020F0502020204030204" pitchFamily="34" charset="0"/>
                <a:cs typeface="Times New Roman" panose="02020603050405020304" pitchFamily="18" charset="0"/>
              </a:rPr>
              <a:t>player_thread</a:t>
            </a:r>
            <a:r>
              <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rPr>
              <a:t>(void* </a:t>
            </a:r>
            <a:r>
              <a:rPr lang="en-IN" sz="1200" b="1" kern="100" dirty="0" err="1">
                <a:effectLst/>
                <a:latin typeface="Times New Roman" panose="02020603050405020304" pitchFamily="18" charset="0"/>
                <a:ea typeface="Calibri" panose="020F0502020204030204" pitchFamily="34" charset="0"/>
                <a:cs typeface="Times New Roman" panose="02020603050405020304" pitchFamily="18" charset="0"/>
              </a:rPr>
              <a:t>player_name</a:t>
            </a:r>
            <a:r>
              <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rPr>
              <a:t>) function:</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romanUcPeriod"/>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This function represents the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behavior</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of a player thread.</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romanUcPeriod"/>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It runs in a loop as long as there are available moves on the board (moves &lt; 9 for a 3x3 board).</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romanUcPeriod"/>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It uses a mutex (mutex) to ensure that only one player can make a move at a time to prevent race conditions.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romanUcPeriod"/>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Displays the current state of the board and prompts the current player for their move (row and column).</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romanUcPeriod"/>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Calls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make_move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to make the move if it's valid. If the move results in a win or a draw, it exits the thread.</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romanUcPeriod"/>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Switches the current player for the next iteration.</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15928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SYSTEM AND DESIGN</a:t>
            </a:r>
            <a:br>
              <a:rPr lang="en-GB" dirty="0"/>
            </a:br>
            <a:r>
              <a:rPr lang="en-GB" dirty="0"/>
              <a:t>Algorithm used </a:t>
            </a:r>
            <a:r>
              <a:rPr lang="en-GB" sz="1600" dirty="0"/>
              <a:t>Continued…</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marL="342900" lvl="0" indent="-342900">
              <a:lnSpc>
                <a:spcPct val="107000"/>
              </a:lnSpc>
              <a:buFont typeface="+mj-lt"/>
              <a:buAutoNum type="arabicPeriod" startAt="6"/>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main() function: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romanUcPeriod"/>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Initializes the game board using </a:t>
            </a:r>
            <a:r>
              <a:rPr lang="en-IN" sz="1400" kern="100" dirty="0" err="1">
                <a:effectLst/>
                <a:latin typeface="Times New Roman" panose="02020603050405020304" pitchFamily="18" charset="0"/>
                <a:ea typeface="Calibri" panose="020F0502020204030204" pitchFamily="34" charset="0"/>
                <a:cs typeface="Times New Roman" panose="02020603050405020304" pitchFamily="18" charset="0"/>
              </a:rPr>
              <a:t>initialize_board</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romanUcPeriod"/>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Creates two player threads (</a:t>
            </a:r>
            <a:r>
              <a:rPr lang="en-IN" sz="1400" kern="100" dirty="0" err="1">
                <a:effectLst/>
                <a:latin typeface="Times New Roman" panose="02020603050405020304" pitchFamily="18" charset="0"/>
                <a:ea typeface="Calibri" panose="020F0502020204030204" pitchFamily="34" charset="0"/>
                <a:cs typeface="Times New Roman" panose="02020603050405020304" pitchFamily="18" charset="0"/>
              </a:rPr>
              <a:t>player_X_thread</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IN" sz="1400" kern="100" dirty="0" err="1">
                <a:effectLst/>
                <a:latin typeface="Times New Roman" panose="02020603050405020304" pitchFamily="18" charset="0"/>
                <a:ea typeface="Calibri" panose="020F0502020204030204" pitchFamily="34" charset="0"/>
                <a:cs typeface="Times New Roman" panose="02020603050405020304" pitchFamily="18" charset="0"/>
              </a:rPr>
              <a:t>player_O_thread</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representing players 'X' and 'O'.</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romanUcPeriod"/>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Each thread runs the </a:t>
            </a:r>
            <a:r>
              <a:rPr lang="en-IN" sz="1400" kern="100" dirty="0" err="1">
                <a:effectLst/>
                <a:latin typeface="Times New Roman" panose="02020603050405020304" pitchFamily="18" charset="0"/>
                <a:ea typeface="Calibri" panose="020F0502020204030204" pitchFamily="34" charset="0"/>
                <a:cs typeface="Times New Roman" panose="02020603050405020304" pitchFamily="18" charset="0"/>
              </a:rPr>
              <a:t>player_thread</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function and passes the player's name ('X' or 'O') as an argument.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romanUcPeriod"/>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Waits for both player threads to finish using </a:t>
            </a:r>
            <a:r>
              <a:rPr lang="en-IN" sz="1400" kern="100" dirty="0" err="1">
                <a:effectLst/>
                <a:latin typeface="Times New Roman" panose="02020603050405020304" pitchFamily="18" charset="0"/>
                <a:ea typeface="Calibri" panose="020F0502020204030204" pitchFamily="34" charset="0"/>
                <a:cs typeface="Times New Roman" panose="02020603050405020304" pitchFamily="18" charset="0"/>
              </a:rPr>
              <a:t>pthread_join</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400" dirty="0">
                <a:effectLst/>
                <a:latin typeface="Times New Roman" panose="02020603050405020304" pitchFamily="18" charset="0"/>
                <a:ea typeface="Calibri" panose="020F0502020204030204" pitchFamily="34" charset="0"/>
              </a:rPr>
              <a:t>The game concludes when one of the players wins or there's a draw.</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02849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SYSTEM REQUIREMENTS</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marL="342900" indent="-342900">
              <a:lnSpc>
                <a:spcPct val="107000"/>
              </a:lnSpc>
            </a:pPr>
            <a:r>
              <a:rPr lang="en-GB" sz="1200" b="1" kern="100" dirty="0">
                <a:effectLst/>
                <a:latin typeface="Montserrat" panose="00000500000000000000" pitchFamily="2" charset="0"/>
                <a:ea typeface="Calibri" panose="020F0502020204030204" pitchFamily="34" charset="0"/>
                <a:cs typeface="Times New Roman" panose="02020603050405020304" pitchFamily="18" charset="0"/>
              </a:rPr>
              <a:t>OPERATING SYSTEM</a:t>
            </a:r>
          </a:p>
          <a:p>
            <a:pPr marL="0" indent="0">
              <a:lnSpc>
                <a:spcPct val="107000"/>
              </a:lnSpc>
              <a:buNone/>
            </a:pPr>
            <a:r>
              <a:rPr lang="en-GB" sz="1200" kern="100" dirty="0">
                <a:effectLst/>
                <a:latin typeface="Montserrat" panose="00000500000000000000" pitchFamily="2" charset="0"/>
                <a:ea typeface="Calibri" panose="020F0502020204030204" pitchFamily="34" charset="0"/>
                <a:cs typeface="Times New Roman" panose="02020603050405020304" pitchFamily="18" charset="0"/>
              </a:rPr>
              <a:t>Tic Tac Toe game development can be done on various operating systems, including Windows, macOS, and Linux. We can choose the one that we are  most comfortable with.</a:t>
            </a:r>
          </a:p>
          <a:p>
            <a:pPr marL="342900" indent="-342900">
              <a:lnSpc>
                <a:spcPct val="107000"/>
              </a:lnSpc>
            </a:pPr>
            <a:r>
              <a:rPr lang="en-GB" sz="1200" b="1" kern="100" dirty="0">
                <a:effectLst/>
                <a:latin typeface="Montserrat" panose="00000500000000000000" pitchFamily="2" charset="0"/>
                <a:ea typeface="Calibri" panose="020F0502020204030204" pitchFamily="34" charset="0"/>
                <a:cs typeface="Times New Roman" panose="02020603050405020304" pitchFamily="18" charset="0"/>
              </a:rPr>
              <a:t>DEVELOPMENT ENVIRONMENT</a:t>
            </a:r>
          </a:p>
          <a:p>
            <a:pPr marL="0" indent="0">
              <a:lnSpc>
                <a:spcPct val="107000"/>
              </a:lnSpc>
              <a:buNone/>
            </a:pPr>
            <a:r>
              <a:rPr lang="en-GB" sz="1200" kern="100" dirty="0">
                <a:effectLst/>
                <a:latin typeface="Montserrat" panose="00000500000000000000" pitchFamily="2" charset="0"/>
                <a:ea typeface="Calibri" panose="020F0502020204030204" pitchFamily="34" charset="0"/>
                <a:cs typeface="Times New Roman" panose="02020603050405020304" pitchFamily="18" charset="0"/>
              </a:rPr>
              <a:t>We can use a variety of programming languages and frameworks for  developing Tic Tac Toe, such as Python, JavaScript (for web-based games),  or even game development platforms like Unity or Godot. For our project  we have chosen C in an Ubuntu terminal through a Virtual Machine.</a:t>
            </a:r>
          </a:p>
          <a:p>
            <a:pPr marL="342900" indent="-342900">
              <a:lnSpc>
                <a:spcPct val="107000"/>
              </a:lnSpc>
            </a:pPr>
            <a:r>
              <a:rPr lang="en-GB" sz="1200" b="1" kern="100" dirty="0">
                <a:effectLst/>
                <a:latin typeface="Montserrat" panose="00000500000000000000" pitchFamily="2" charset="0"/>
                <a:ea typeface="Calibri" panose="020F0502020204030204" pitchFamily="34" charset="0"/>
                <a:cs typeface="Times New Roman" panose="02020603050405020304" pitchFamily="18" charset="0"/>
              </a:rPr>
              <a:t>HARDWARE</a:t>
            </a:r>
          </a:p>
          <a:p>
            <a:pPr marL="0" indent="0">
              <a:lnSpc>
                <a:spcPct val="107000"/>
              </a:lnSpc>
              <a:buNone/>
            </a:pPr>
            <a:r>
              <a:rPr lang="en-GB" sz="1200" kern="100" dirty="0">
                <a:effectLst/>
                <a:latin typeface="Montserrat" panose="00000500000000000000" pitchFamily="2" charset="0"/>
                <a:ea typeface="Calibri" panose="020F0502020204030204" pitchFamily="34" charset="0"/>
                <a:cs typeface="Times New Roman" panose="02020603050405020304" pitchFamily="18" charset="0"/>
              </a:rPr>
              <a:t>We don't need a high-end computer for this type of game development. A  basic desktop or laptop with at least 4GB of RAM and a modern multi-core  processor should suffice.</a:t>
            </a:r>
          </a:p>
          <a:p>
            <a:pPr marL="342900" indent="-342900">
              <a:lnSpc>
                <a:spcPct val="107000"/>
              </a:lnSpc>
            </a:pPr>
            <a:r>
              <a:rPr lang="en-GB" sz="1200" b="1" kern="100" dirty="0">
                <a:effectLst/>
                <a:latin typeface="Montserrat" panose="00000500000000000000" pitchFamily="2" charset="0"/>
                <a:ea typeface="Calibri" panose="020F0502020204030204" pitchFamily="34" charset="0"/>
                <a:cs typeface="Times New Roman" panose="02020603050405020304" pitchFamily="18" charset="0"/>
              </a:rPr>
              <a:t>GRAPHICS</a:t>
            </a:r>
          </a:p>
          <a:p>
            <a:pPr marL="0" indent="0">
              <a:lnSpc>
                <a:spcPct val="107000"/>
              </a:lnSpc>
              <a:buNone/>
            </a:pPr>
            <a:r>
              <a:rPr lang="en-GB" sz="1200" kern="100" dirty="0">
                <a:effectLst/>
                <a:latin typeface="Montserrat" panose="00000500000000000000" pitchFamily="2" charset="0"/>
                <a:ea typeface="Calibri" panose="020F0502020204030204" pitchFamily="34" charset="0"/>
                <a:cs typeface="Times New Roman" panose="02020603050405020304" pitchFamily="18" charset="0"/>
              </a:rPr>
              <a:t>Tic Tac Toe is a simple 2D game, so we don't need a powerful graphics card. Integrated graphics on most modern computers will be more than  enough.</a:t>
            </a:r>
          </a:p>
        </p:txBody>
      </p:sp>
    </p:spTree>
    <p:extLst>
      <p:ext uri="{BB962C8B-B14F-4D97-AF65-F5344CB8AC3E}">
        <p14:creationId xmlns:p14="http://schemas.microsoft.com/office/powerpoint/2010/main" val="739139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SYSTEM REQUIREMENTS</a:t>
            </a:r>
            <a:br>
              <a:rPr lang="en-GB" dirty="0"/>
            </a:br>
            <a:r>
              <a:rPr lang="en-GB" sz="1800" dirty="0"/>
              <a:t>continued…</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marL="342900" indent="-342900">
              <a:lnSpc>
                <a:spcPct val="107000"/>
              </a:lnSpc>
            </a:pPr>
            <a:r>
              <a:rPr lang="en-GB" sz="1200" b="1" kern="100" dirty="0">
                <a:effectLst/>
                <a:latin typeface="Montserrat" panose="00000500000000000000" pitchFamily="2" charset="0"/>
                <a:ea typeface="Calibri" panose="020F0502020204030204" pitchFamily="34" charset="0"/>
                <a:cs typeface="Times New Roman" panose="02020603050405020304" pitchFamily="18" charset="0"/>
              </a:rPr>
              <a:t>STORAGE</a:t>
            </a:r>
          </a:p>
          <a:p>
            <a:pPr marL="0" indent="0">
              <a:lnSpc>
                <a:spcPct val="107000"/>
              </a:lnSpc>
              <a:buNone/>
            </a:pPr>
            <a:r>
              <a:rPr lang="en-GB" sz="1200" kern="100" dirty="0">
                <a:effectLst/>
                <a:latin typeface="Montserrat" panose="00000500000000000000" pitchFamily="2" charset="0"/>
                <a:ea typeface="Calibri" panose="020F0502020204030204" pitchFamily="34" charset="0"/>
                <a:cs typeface="Times New Roman" panose="02020603050405020304" pitchFamily="18" charset="0"/>
              </a:rPr>
              <a:t>We don't need much storage space for code and assets. A few gigabytes  should be sufficient.</a:t>
            </a:r>
          </a:p>
          <a:p>
            <a:pPr marL="342900" indent="-342900">
              <a:lnSpc>
                <a:spcPct val="107000"/>
              </a:lnSpc>
            </a:pPr>
            <a:r>
              <a:rPr lang="en-GB" sz="1200" b="1" kern="100" dirty="0">
                <a:effectLst/>
                <a:latin typeface="Montserrat" panose="00000500000000000000" pitchFamily="2" charset="0"/>
                <a:ea typeface="Calibri" panose="020F0502020204030204" pitchFamily="34" charset="0"/>
                <a:cs typeface="Times New Roman" panose="02020603050405020304" pitchFamily="18" charset="0"/>
              </a:rPr>
              <a:t>MUTUAL EXCLUSION MECHANISM</a:t>
            </a:r>
          </a:p>
          <a:p>
            <a:pPr marL="0" indent="0">
              <a:lnSpc>
                <a:spcPct val="107000"/>
              </a:lnSpc>
              <a:buNone/>
            </a:pPr>
            <a:r>
              <a:rPr lang="en-GB" sz="1200" kern="100" dirty="0">
                <a:effectLst/>
                <a:latin typeface="Montserrat" panose="00000500000000000000" pitchFamily="2" charset="0"/>
                <a:ea typeface="Calibri" panose="020F0502020204030204" pitchFamily="34" charset="0"/>
                <a:cs typeface="Times New Roman" panose="02020603050405020304" pitchFamily="18" charset="0"/>
              </a:rPr>
              <a:t>To implement mutual exclusion for multiplayer or multi-threaded  gameplay, we'll need a basic understanding of concurrency control  mechanisms in our chosen programming language (in our case, C). This  might involve using mutexes, semaphores, or other synchronization  techniques.</a:t>
            </a:r>
          </a:p>
          <a:p>
            <a:pPr marL="342900" indent="-342900">
              <a:lnSpc>
                <a:spcPct val="107000"/>
              </a:lnSpc>
            </a:pPr>
            <a:r>
              <a:rPr lang="en-GB" sz="1200" b="1" kern="100" dirty="0">
                <a:effectLst/>
                <a:latin typeface="Montserrat" panose="00000500000000000000" pitchFamily="2" charset="0"/>
                <a:ea typeface="Calibri" panose="020F0502020204030204" pitchFamily="34" charset="0"/>
                <a:cs typeface="Times New Roman" panose="02020603050405020304" pitchFamily="18" charset="0"/>
              </a:rPr>
              <a:t>TESTING</a:t>
            </a:r>
          </a:p>
          <a:p>
            <a:pPr marL="0" indent="0">
              <a:lnSpc>
                <a:spcPct val="107000"/>
              </a:lnSpc>
              <a:buNone/>
            </a:pPr>
            <a:r>
              <a:rPr lang="en-GB" sz="1200" kern="100" dirty="0">
                <a:effectLst/>
                <a:latin typeface="Montserrat" panose="00000500000000000000" pitchFamily="2" charset="0"/>
                <a:ea typeface="Calibri" panose="020F0502020204030204" pitchFamily="34" charset="0"/>
                <a:cs typeface="Times New Roman" panose="02020603050405020304" pitchFamily="18" charset="0"/>
              </a:rPr>
              <a:t>Testing the game will require a computer or devices to simulate multiple players. This can be done on a single machine with multiple instances of  the game running simultaneously.</a:t>
            </a:r>
            <a:endParaRPr lang="en-IN" sz="12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98102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IMPLEMENTATION</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marL="155571" indent="0">
              <a:lnSpc>
                <a:spcPct val="150000"/>
              </a:lnSpc>
              <a:buNone/>
            </a:pPr>
            <a:r>
              <a:rPr lang="en-GB" dirty="0"/>
              <a:t>Implementing mutual exclusion in a Tic Tac Toe game is important to ensure that  only one player can make a move at a time, preventing conflicts and ensuring fair  gameplay. In a game development context, mutual exclusion is typically achieved  through locking mechanisms or synchronization techniques. Here's an overview  of how we can implement mutual exclusion in a Tic Tac Toe game:</a:t>
            </a:r>
          </a:p>
          <a:p>
            <a:pPr>
              <a:lnSpc>
                <a:spcPct val="150000"/>
              </a:lnSpc>
            </a:pPr>
            <a:r>
              <a:rPr lang="en-GB" b="1" dirty="0"/>
              <a:t>GAME STATE REPRESENTATION</a:t>
            </a:r>
          </a:p>
          <a:p>
            <a:pPr marL="155571" indent="0">
              <a:lnSpc>
                <a:spcPct val="150000"/>
              </a:lnSpc>
              <a:buNone/>
            </a:pPr>
            <a:r>
              <a:rPr lang="en-GB" dirty="0"/>
              <a:t>Represent the Tic Tac Toe game state using a data structure, such as a 2D  array, to track the positions of X’s and O’s on the board.</a:t>
            </a:r>
          </a:p>
          <a:p>
            <a:pPr>
              <a:lnSpc>
                <a:spcPct val="150000"/>
              </a:lnSpc>
            </a:pPr>
            <a:r>
              <a:rPr lang="en-GB" b="1" dirty="0"/>
              <a:t>PLAYER TURN</a:t>
            </a:r>
          </a:p>
          <a:p>
            <a:pPr marL="155571" indent="0">
              <a:lnSpc>
                <a:spcPct val="150000"/>
              </a:lnSpc>
              <a:buNone/>
            </a:pPr>
            <a:r>
              <a:rPr lang="en-GB" dirty="0"/>
              <a:t>Maintain a variable to keep track of whose turn it is, whether it's the X  player or the O player.</a:t>
            </a:r>
            <a:endParaRPr lang="en-IN" dirty="0"/>
          </a:p>
        </p:txBody>
      </p:sp>
    </p:spTree>
    <p:extLst>
      <p:ext uri="{BB962C8B-B14F-4D97-AF65-F5344CB8AC3E}">
        <p14:creationId xmlns:p14="http://schemas.microsoft.com/office/powerpoint/2010/main" val="4282240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IMPLEMENTATION</a:t>
            </a:r>
            <a:br>
              <a:rPr lang="en-GB" dirty="0"/>
            </a:br>
            <a:r>
              <a:rPr lang="en-GB" sz="1800" dirty="0"/>
              <a:t>continued…</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a:lnSpc>
                <a:spcPct val="150000"/>
              </a:lnSpc>
            </a:pPr>
            <a:r>
              <a:rPr lang="en-GB" b="1" dirty="0"/>
              <a:t>MUTUAL EXCLUSION</a:t>
            </a:r>
          </a:p>
          <a:p>
            <a:pPr marL="155571" indent="0">
              <a:lnSpc>
                <a:spcPct val="150000"/>
              </a:lnSpc>
              <a:buNone/>
            </a:pPr>
            <a:r>
              <a:rPr lang="en-GB" dirty="0"/>
              <a:t>Use a mutex (short for mutual exclusion) or a similar synchronization  mechanism to ensure that only one thread or player can access and modify the game state at a time.</a:t>
            </a:r>
          </a:p>
          <a:p>
            <a:pPr>
              <a:lnSpc>
                <a:spcPct val="150000"/>
              </a:lnSpc>
            </a:pPr>
            <a:r>
              <a:rPr lang="en-GB" b="1" dirty="0"/>
              <a:t>PLAYER INPUT HANDLING</a:t>
            </a:r>
          </a:p>
          <a:p>
            <a:pPr marL="155571" indent="0">
              <a:lnSpc>
                <a:spcPct val="150000"/>
              </a:lnSpc>
              <a:buNone/>
            </a:pPr>
            <a:r>
              <a:rPr lang="en-GB" dirty="0"/>
              <a:t>When a player wants to make a move, they should first acquire the mutex  or lock to gain exclusive access to the game state.</a:t>
            </a:r>
          </a:p>
          <a:p>
            <a:pPr>
              <a:lnSpc>
                <a:spcPct val="150000"/>
              </a:lnSpc>
            </a:pPr>
            <a:r>
              <a:rPr lang="en-GB" b="1" dirty="0"/>
              <a:t>MOVE VALIDATION</a:t>
            </a:r>
          </a:p>
          <a:p>
            <a:pPr marL="155571" indent="0">
              <a:lnSpc>
                <a:spcPct val="150000"/>
              </a:lnSpc>
              <a:buNone/>
            </a:pPr>
            <a:r>
              <a:rPr lang="en-GB" dirty="0"/>
              <a:t>Check if the move requested by the player is valid (e.g., the selected cell </a:t>
            </a:r>
            <a:r>
              <a:rPr lang="en-GB" dirty="0" err="1"/>
              <a:t>isempty</a:t>
            </a:r>
            <a:r>
              <a:rPr lang="en-GB" dirty="0"/>
              <a:t>). If the move is invalid, release the mutex and ask the player for  another move.</a:t>
            </a:r>
          </a:p>
        </p:txBody>
      </p:sp>
    </p:spTree>
    <p:extLst>
      <p:ext uri="{BB962C8B-B14F-4D97-AF65-F5344CB8AC3E}">
        <p14:creationId xmlns:p14="http://schemas.microsoft.com/office/powerpoint/2010/main" val="1394266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IMPLEMENTATION</a:t>
            </a:r>
            <a:br>
              <a:rPr lang="en-GB" dirty="0"/>
            </a:br>
            <a:r>
              <a:rPr lang="en-GB" sz="1800" dirty="0"/>
              <a:t>continued…</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a:lnSpc>
                <a:spcPct val="150000"/>
              </a:lnSpc>
            </a:pPr>
            <a:r>
              <a:rPr lang="en-GB" b="1" dirty="0"/>
              <a:t>UPDATING GAME STATE</a:t>
            </a:r>
          </a:p>
          <a:p>
            <a:pPr marL="155571" indent="0">
              <a:lnSpc>
                <a:spcPct val="150000"/>
              </a:lnSpc>
              <a:buNone/>
            </a:pPr>
            <a:r>
              <a:rPr lang="en-GB" dirty="0"/>
              <a:t>If the move is valid, update the game state with the player's symbol (X or  O) in the selected cell.</a:t>
            </a:r>
          </a:p>
          <a:p>
            <a:pPr>
              <a:lnSpc>
                <a:spcPct val="150000"/>
              </a:lnSpc>
            </a:pPr>
            <a:r>
              <a:rPr lang="en-GB" b="1" dirty="0"/>
              <a:t>CHECK FOR A WIN OR DRAW</a:t>
            </a:r>
          </a:p>
          <a:p>
            <a:pPr marL="155571" indent="0">
              <a:lnSpc>
                <a:spcPct val="150000"/>
              </a:lnSpc>
              <a:buNone/>
            </a:pPr>
            <a:r>
              <a:rPr lang="en-GB" dirty="0"/>
              <a:t>After each move, check if the game has been won by one of the players or  if it has resulted in a draw.</a:t>
            </a:r>
          </a:p>
          <a:p>
            <a:pPr>
              <a:lnSpc>
                <a:spcPct val="150000"/>
              </a:lnSpc>
            </a:pPr>
            <a:r>
              <a:rPr lang="en-GB" b="1" dirty="0"/>
              <a:t>RELEASE MUTEX</a:t>
            </a:r>
          </a:p>
          <a:p>
            <a:pPr marL="155571" indent="0">
              <a:lnSpc>
                <a:spcPct val="150000"/>
              </a:lnSpc>
              <a:buNone/>
            </a:pPr>
            <a:r>
              <a:rPr lang="en-GB" dirty="0"/>
              <a:t>After updating the game state and determining the game's outcome, release  the mutex to allow the other player to make their move.</a:t>
            </a:r>
          </a:p>
          <a:p>
            <a:pPr marL="155571" indent="0">
              <a:lnSpc>
                <a:spcPct val="150000"/>
              </a:lnSpc>
              <a:buNone/>
            </a:pPr>
            <a:endParaRPr lang="en-GB" dirty="0"/>
          </a:p>
          <a:p>
            <a:pPr marL="155571" indent="0">
              <a:lnSpc>
                <a:spcPct val="150000"/>
              </a:lnSpc>
              <a:buNone/>
            </a:pPr>
            <a:r>
              <a:rPr lang="en-GB" dirty="0"/>
              <a:t>For the code, you can scan this QR Code to see and download the file:</a:t>
            </a:r>
            <a:endParaRPr lang="en-IN" dirty="0"/>
          </a:p>
        </p:txBody>
      </p:sp>
      <p:pic>
        <p:nvPicPr>
          <p:cNvPr id="5" name="Picture 4">
            <a:extLst>
              <a:ext uri="{FF2B5EF4-FFF2-40B4-BE49-F238E27FC236}">
                <a16:creationId xmlns:a16="http://schemas.microsoft.com/office/drawing/2014/main" id="{3F2DE1CC-1B01-C1AA-D4E9-41777639EC08}"/>
              </a:ext>
            </a:extLst>
          </p:cNvPr>
          <p:cNvPicPr>
            <a:picLocks noChangeAspect="1"/>
          </p:cNvPicPr>
          <p:nvPr/>
        </p:nvPicPr>
        <p:blipFill>
          <a:blip r:embed="rId2"/>
          <a:stretch>
            <a:fillRect/>
          </a:stretch>
        </p:blipFill>
        <p:spPr>
          <a:xfrm>
            <a:off x="6347733" y="3669130"/>
            <a:ext cx="1029345" cy="1029345"/>
          </a:xfrm>
          <a:prstGeom prst="rect">
            <a:avLst/>
          </a:prstGeom>
        </p:spPr>
      </p:pic>
    </p:spTree>
    <p:extLst>
      <p:ext uri="{BB962C8B-B14F-4D97-AF65-F5344CB8AC3E}">
        <p14:creationId xmlns:p14="http://schemas.microsoft.com/office/powerpoint/2010/main" val="2471941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9C87C-AAFE-0DCD-F1F6-5FE6EF7DF5B9}"/>
              </a:ext>
            </a:extLst>
          </p:cNvPr>
          <p:cNvSpPr>
            <a:spLocks noGrp="1"/>
          </p:cNvSpPr>
          <p:nvPr>
            <p:ph type="title"/>
          </p:nvPr>
        </p:nvSpPr>
        <p:spPr/>
        <p:txBody>
          <a:bodyPr anchor="ctr"/>
          <a:lstStyle/>
          <a:p>
            <a:r>
              <a:rPr lang="en-GB" dirty="0"/>
              <a:t>CONTENTS</a:t>
            </a:r>
            <a:endParaRPr lang="en-IN" dirty="0"/>
          </a:p>
        </p:txBody>
      </p:sp>
      <p:sp>
        <p:nvSpPr>
          <p:cNvPr id="3" name="Text Placeholder 2">
            <a:extLst>
              <a:ext uri="{FF2B5EF4-FFF2-40B4-BE49-F238E27FC236}">
                <a16:creationId xmlns:a16="http://schemas.microsoft.com/office/drawing/2014/main" id="{9730EFE0-BB89-5755-0B6F-222506106543}"/>
              </a:ext>
            </a:extLst>
          </p:cNvPr>
          <p:cNvSpPr>
            <a:spLocks noGrp="1"/>
          </p:cNvSpPr>
          <p:nvPr>
            <p:ph type="body" idx="1"/>
          </p:nvPr>
        </p:nvSpPr>
        <p:spPr/>
        <p:txBody>
          <a:bodyPr/>
          <a:lstStyle/>
          <a:p>
            <a:pPr marL="482597" indent="-342900">
              <a:lnSpc>
                <a:spcPct val="150000"/>
              </a:lnSpc>
              <a:buFont typeface="+mj-lt"/>
              <a:buAutoNum type="arabicPeriod"/>
            </a:pPr>
            <a:r>
              <a:rPr lang="en-GB" sz="1600" dirty="0"/>
              <a:t>Abstract</a:t>
            </a:r>
          </a:p>
          <a:p>
            <a:pPr marL="482597" indent="-342900">
              <a:lnSpc>
                <a:spcPct val="150000"/>
              </a:lnSpc>
              <a:buFont typeface="+mj-lt"/>
              <a:buAutoNum type="arabicPeriod"/>
            </a:pPr>
            <a:r>
              <a:rPr lang="en-GB" sz="1600" dirty="0"/>
              <a:t>Introduction</a:t>
            </a:r>
          </a:p>
          <a:p>
            <a:pPr marL="482597" indent="-342900">
              <a:lnSpc>
                <a:spcPct val="150000"/>
              </a:lnSpc>
              <a:buFont typeface="+mj-lt"/>
              <a:buAutoNum type="arabicPeriod"/>
            </a:pPr>
            <a:r>
              <a:rPr lang="en-GB" sz="1600" dirty="0"/>
              <a:t>Literature Survey</a:t>
            </a:r>
          </a:p>
          <a:p>
            <a:pPr marL="482597" indent="-342900">
              <a:lnSpc>
                <a:spcPct val="150000"/>
              </a:lnSpc>
              <a:buFont typeface="+mj-lt"/>
              <a:buAutoNum type="arabicPeriod"/>
            </a:pPr>
            <a:r>
              <a:rPr lang="en-GB" sz="1600" dirty="0"/>
              <a:t>System and Design (using UML Diagrams)</a:t>
            </a:r>
          </a:p>
          <a:p>
            <a:pPr marL="482597" indent="-342900">
              <a:lnSpc>
                <a:spcPct val="150000"/>
              </a:lnSpc>
              <a:buFont typeface="+mj-lt"/>
              <a:buAutoNum type="arabicPeriod"/>
            </a:pPr>
            <a:r>
              <a:rPr lang="en-GB" sz="1600" dirty="0"/>
              <a:t>System Requirements</a:t>
            </a:r>
          </a:p>
          <a:p>
            <a:pPr marL="482597" indent="-342900">
              <a:lnSpc>
                <a:spcPct val="150000"/>
              </a:lnSpc>
              <a:buFont typeface="+mj-lt"/>
              <a:buAutoNum type="arabicPeriod"/>
            </a:pPr>
            <a:r>
              <a:rPr lang="en-GB" sz="1600" dirty="0"/>
              <a:t>Implementation</a:t>
            </a:r>
          </a:p>
          <a:p>
            <a:pPr marL="482597" indent="-342900">
              <a:lnSpc>
                <a:spcPct val="150000"/>
              </a:lnSpc>
              <a:buFont typeface="+mj-lt"/>
              <a:buAutoNum type="arabicPeriod"/>
            </a:pPr>
            <a:r>
              <a:rPr lang="en-GB" sz="1600" dirty="0"/>
              <a:t>Results</a:t>
            </a:r>
            <a:endParaRPr lang="en-IN" sz="1600" dirty="0"/>
          </a:p>
        </p:txBody>
      </p:sp>
    </p:spTree>
    <p:extLst>
      <p:ext uri="{BB962C8B-B14F-4D97-AF65-F5344CB8AC3E}">
        <p14:creationId xmlns:p14="http://schemas.microsoft.com/office/powerpoint/2010/main" val="2579072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RESULTS</a:t>
            </a:r>
            <a:br>
              <a:rPr lang="en-GB" dirty="0"/>
            </a:br>
            <a:r>
              <a:rPr lang="en-GB" dirty="0"/>
              <a:t>Case 1</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marL="155571" indent="0">
              <a:lnSpc>
                <a:spcPct val="150000"/>
              </a:lnSpc>
              <a:buNone/>
            </a:pPr>
            <a:endParaRPr lang="en-IN" dirty="0"/>
          </a:p>
        </p:txBody>
      </p:sp>
      <p:pic>
        <p:nvPicPr>
          <p:cNvPr id="6" name="Picture 5" descr="A computer screen shot of a black screen&#10;&#10;Description automatically generated">
            <a:extLst>
              <a:ext uri="{FF2B5EF4-FFF2-40B4-BE49-F238E27FC236}">
                <a16:creationId xmlns:a16="http://schemas.microsoft.com/office/drawing/2014/main" id="{3AEEBD4B-3885-75E4-3C1F-41A968A994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2690" y="1246025"/>
            <a:ext cx="6338134" cy="3565113"/>
          </a:xfrm>
          <a:prstGeom prst="rect">
            <a:avLst/>
          </a:prstGeom>
          <a:noFill/>
          <a:ln>
            <a:noFill/>
          </a:ln>
        </p:spPr>
      </p:pic>
    </p:spTree>
    <p:extLst>
      <p:ext uri="{BB962C8B-B14F-4D97-AF65-F5344CB8AC3E}">
        <p14:creationId xmlns:p14="http://schemas.microsoft.com/office/powerpoint/2010/main" val="1864119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RESULTS</a:t>
            </a:r>
            <a:br>
              <a:rPr lang="en-GB" dirty="0"/>
            </a:br>
            <a:r>
              <a:rPr lang="en-GB" dirty="0"/>
              <a:t>Case 2</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marL="155571" indent="0">
              <a:lnSpc>
                <a:spcPct val="150000"/>
              </a:lnSpc>
              <a:buNone/>
            </a:pPr>
            <a:endParaRPr lang="en-IN" dirty="0"/>
          </a:p>
        </p:txBody>
      </p:sp>
      <p:pic>
        <p:nvPicPr>
          <p:cNvPr id="6" name="Picture 5">
            <a:extLst>
              <a:ext uri="{FF2B5EF4-FFF2-40B4-BE49-F238E27FC236}">
                <a16:creationId xmlns:a16="http://schemas.microsoft.com/office/drawing/2014/main" id="{3AEEBD4B-3885-75E4-3C1F-41A968A994AD}"/>
              </a:ext>
            </a:extLst>
          </p:cNvPr>
          <p:cNvPicPr>
            <a:picLocks noChangeAspect="1"/>
          </p:cNvPicPr>
          <p:nvPr/>
        </p:nvPicPr>
        <p:blipFill>
          <a:blip r:embed="rId2"/>
          <a:srcRect/>
          <a:stretch/>
        </p:blipFill>
        <p:spPr bwMode="auto">
          <a:xfrm>
            <a:off x="938500" y="1246025"/>
            <a:ext cx="5620471" cy="3565113"/>
          </a:xfrm>
          <a:prstGeom prst="rect">
            <a:avLst/>
          </a:prstGeom>
          <a:noFill/>
          <a:ln>
            <a:noFill/>
          </a:ln>
        </p:spPr>
      </p:pic>
    </p:spTree>
    <p:extLst>
      <p:ext uri="{BB962C8B-B14F-4D97-AF65-F5344CB8AC3E}">
        <p14:creationId xmlns:p14="http://schemas.microsoft.com/office/powerpoint/2010/main" val="3673670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RESULTS</a:t>
            </a:r>
            <a:br>
              <a:rPr lang="en-GB" dirty="0"/>
            </a:br>
            <a:r>
              <a:rPr lang="en-GB" dirty="0"/>
              <a:t>Case 3</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marL="155571" indent="0">
              <a:lnSpc>
                <a:spcPct val="150000"/>
              </a:lnSpc>
              <a:buNone/>
            </a:pPr>
            <a:endParaRPr lang="en-IN" dirty="0"/>
          </a:p>
        </p:txBody>
      </p:sp>
      <p:pic>
        <p:nvPicPr>
          <p:cNvPr id="6" name="Picture 5">
            <a:extLst>
              <a:ext uri="{FF2B5EF4-FFF2-40B4-BE49-F238E27FC236}">
                <a16:creationId xmlns:a16="http://schemas.microsoft.com/office/drawing/2014/main" id="{3AEEBD4B-3885-75E4-3C1F-41A968A994AD}"/>
              </a:ext>
            </a:extLst>
          </p:cNvPr>
          <p:cNvPicPr>
            <a:picLocks noChangeAspect="1"/>
          </p:cNvPicPr>
          <p:nvPr/>
        </p:nvPicPr>
        <p:blipFill>
          <a:blip r:embed="rId2"/>
          <a:srcRect/>
          <a:stretch/>
        </p:blipFill>
        <p:spPr bwMode="auto">
          <a:xfrm>
            <a:off x="979789" y="1246025"/>
            <a:ext cx="6263936" cy="3565113"/>
          </a:xfrm>
          <a:prstGeom prst="rect">
            <a:avLst/>
          </a:prstGeom>
          <a:noFill/>
          <a:ln>
            <a:noFill/>
          </a:ln>
        </p:spPr>
      </p:pic>
    </p:spTree>
    <p:extLst>
      <p:ext uri="{BB962C8B-B14F-4D97-AF65-F5344CB8AC3E}">
        <p14:creationId xmlns:p14="http://schemas.microsoft.com/office/powerpoint/2010/main" val="3375651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8AAA-AEF3-737F-2CA1-BF519602E904}"/>
              </a:ext>
            </a:extLst>
          </p:cNvPr>
          <p:cNvSpPr>
            <a:spLocks noGrp="1"/>
          </p:cNvSpPr>
          <p:nvPr>
            <p:ph type="title"/>
          </p:nvPr>
        </p:nvSpPr>
        <p:spPr/>
        <p:txBody>
          <a:bodyPr/>
          <a:lstStyle/>
          <a:p>
            <a:r>
              <a:rPr lang="en-GB" sz="3600" dirty="0"/>
              <a:t>THANK YOU!</a:t>
            </a:r>
            <a:endParaRPr lang="en-IN" sz="3600" dirty="0"/>
          </a:p>
        </p:txBody>
      </p:sp>
      <p:sp>
        <p:nvSpPr>
          <p:cNvPr id="3" name="Subtitle 2">
            <a:extLst>
              <a:ext uri="{FF2B5EF4-FFF2-40B4-BE49-F238E27FC236}">
                <a16:creationId xmlns:a16="http://schemas.microsoft.com/office/drawing/2014/main" id="{FB8DB01E-4746-3D43-4CE0-6620245F934C}"/>
              </a:ext>
            </a:extLst>
          </p:cNvPr>
          <p:cNvSpPr>
            <a:spLocks noGrp="1"/>
          </p:cNvSpPr>
          <p:nvPr>
            <p:ph type="subTitle" idx="1"/>
          </p:nvPr>
        </p:nvSpPr>
        <p:spPr>
          <a:xfrm>
            <a:off x="2650385" y="3391325"/>
            <a:ext cx="3843230" cy="1197900"/>
          </a:xfrm>
        </p:spPr>
        <p:txBody>
          <a:bodyPr/>
          <a:lstStyle/>
          <a:p>
            <a:pPr algn="just"/>
            <a:r>
              <a:rPr lang="en-GB" dirty="0"/>
              <a:t>A project by</a:t>
            </a:r>
          </a:p>
          <a:p>
            <a:pPr algn="just">
              <a:buFont typeface="Arial" panose="020B0604020202020204" pitchFamily="34" charset="0"/>
              <a:buChar char="•"/>
            </a:pPr>
            <a:r>
              <a:rPr lang="en-GB" dirty="0"/>
              <a:t>Satvik Sharma-RA2211029010003</a:t>
            </a:r>
          </a:p>
          <a:p>
            <a:pPr algn="just">
              <a:buFont typeface="Arial" panose="020B0604020202020204" pitchFamily="34" charset="0"/>
              <a:buChar char="•"/>
            </a:pPr>
            <a:r>
              <a:rPr lang="en-GB" dirty="0"/>
              <a:t>Prem Lohia-RA2211029010007</a:t>
            </a:r>
          </a:p>
          <a:p>
            <a:pPr algn="just">
              <a:buFont typeface="Arial" panose="020B0604020202020204" pitchFamily="34" charset="0"/>
              <a:buChar char="•"/>
            </a:pPr>
            <a:r>
              <a:rPr lang="en-GB" dirty="0"/>
              <a:t>Anitej Mishra-RA2211029010023</a:t>
            </a:r>
            <a:endParaRPr lang="en-IN" dirty="0"/>
          </a:p>
        </p:txBody>
      </p:sp>
    </p:spTree>
    <p:extLst>
      <p:ext uri="{BB962C8B-B14F-4D97-AF65-F5344CB8AC3E}">
        <p14:creationId xmlns:p14="http://schemas.microsoft.com/office/powerpoint/2010/main" val="142958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ABSTRACT OF THE PROJECT</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a:lnSpc>
                <a:spcPct val="150000"/>
              </a:lnSpc>
            </a:pPr>
            <a:r>
              <a:rPr lang="en-GB" dirty="0"/>
              <a:t>Mutual exclusion is a fundamental concept in computer science and concurrent programming, ensuring that only one process or thread can access a critical section of code at any given time.</a:t>
            </a:r>
          </a:p>
          <a:p>
            <a:pPr>
              <a:lnSpc>
                <a:spcPct val="150000"/>
              </a:lnSpc>
            </a:pPr>
            <a:r>
              <a:rPr lang="en-GB" dirty="0"/>
              <a:t>In the context of game development, mutual exclusion plays a crucial role in maintaining game integrity and preventing conflicts between players. Here, we will see the application of mutual exclusion in the classic game of Tic- Tac-Toe and its implications for creating a fair and engaging gaming experience.</a:t>
            </a:r>
          </a:p>
          <a:p>
            <a:pPr>
              <a:lnSpc>
                <a:spcPct val="150000"/>
              </a:lnSpc>
            </a:pPr>
            <a:r>
              <a:rPr lang="en-GB" dirty="0"/>
              <a:t>Tic-Tac-Toe is a two-player, turn-based game where each player strives to create a winning pattern of their symbols on a 3x3 grid. To implement mutual exclusion in this game, developers must address several key challenges.</a:t>
            </a:r>
            <a:endParaRPr lang="en-IN" dirty="0"/>
          </a:p>
        </p:txBody>
      </p:sp>
    </p:spTree>
    <p:extLst>
      <p:ext uri="{BB962C8B-B14F-4D97-AF65-F5344CB8AC3E}">
        <p14:creationId xmlns:p14="http://schemas.microsoft.com/office/powerpoint/2010/main" val="2641152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INTRODUCTION</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a:lnSpc>
                <a:spcPct val="150000"/>
              </a:lnSpc>
            </a:pPr>
            <a:r>
              <a:rPr lang="en-GB" dirty="0"/>
              <a:t>In the realm of game development, creating engaging and interactive experiences for players is a complex art. It involves a multitude of factors, including graphics, sound, user interface design, and most importantly, gameplay mechanics. </a:t>
            </a:r>
          </a:p>
          <a:p>
            <a:pPr marL="155571" indent="0">
              <a:lnSpc>
                <a:spcPct val="150000"/>
              </a:lnSpc>
              <a:buNone/>
            </a:pPr>
            <a:endParaRPr lang="en-GB" dirty="0"/>
          </a:p>
          <a:p>
            <a:pPr>
              <a:lnSpc>
                <a:spcPct val="150000"/>
              </a:lnSpc>
            </a:pPr>
            <a:r>
              <a:rPr lang="en-GB" dirty="0"/>
              <a:t>One fundamental aspect of gameplay mechanics is ensuring that players interact with the game world in a consistent and conflict-free manner. This is where the concept of mutual exclusion comes into play, and what better way to explore this concept than by examining it through the lens of the classic game of Tic-Tac-Toe?</a:t>
            </a:r>
            <a:endParaRPr lang="en-IN" dirty="0"/>
          </a:p>
        </p:txBody>
      </p:sp>
    </p:spTree>
    <p:extLst>
      <p:ext uri="{BB962C8B-B14F-4D97-AF65-F5344CB8AC3E}">
        <p14:creationId xmlns:p14="http://schemas.microsoft.com/office/powerpoint/2010/main" val="1312042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INTRODUCTION</a:t>
            </a:r>
            <a:br>
              <a:rPr lang="en-GB" dirty="0"/>
            </a:br>
            <a:r>
              <a:rPr lang="en-GB" sz="1800" dirty="0"/>
              <a:t>continued…</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a:lnSpc>
                <a:spcPct val="150000"/>
              </a:lnSpc>
            </a:pPr>
            <a:r>
              <a:rPr lang="en-GB" dirty="0"/>
              <a:t>Tic-Tac-Toe is a two-player game that dates back centuries. Despite its simplicity, it provides an excellent platform for understanding the importance of mutual exclusion in game development. </a:t>
            </a:r>
          </a:p>
          <a:p>
            <a:pPr>
              <a:lnSpc>
                <a:spcPct val="150000"/>
              </a:lnSpc>
            </a:pPr>
            <a:endParaRPr lang="en-GB" dirty="0"/>
          </a:p>
          <a:p>
            <a:pPr>
              <a:lnSpc>
                <a:spcPct val="150000"/>
              </a:lnSpc>
            </a:pPr>
            <a:r>
              <a:rPr lang="en-GB" dirty="0"/>
              <a:t>In this game, two players take turns placing their symbols on a 3x3 grid, aiming to form a row, column, or diagonal of their symbols while preventing their opponent from doing the same. </a:t>
            </a:r>
          </a:p>
          <a:p>
            <a:pPr>
              <a:lnSpc>
                <a:spcPct val="150000"/>
              </a:lnSpc>
            </a:pPr>
            <a:endParaRPr lang="en-GB" dirty="0"/>
          </a:p>
          <a:p>
            <a:pPr>
              <a:lnSpc>
                <a:spcPct val="150000"/>
              </a:lnSpc>
            </a:pPr>
            <a:r>
              <a:rPr lang="en-GB" dirty="0"/>
              <a:t>The key challenge here is to ensure that both players cannot occupy the same grid cell simultaneously, illustrating the concept of mutual exclusion.</a:t>
            </a:r>
            <a:endParaRPr lang="en-IN" dirty="0"/>
          </a:p>
        </p:txBody>
      </p:sp>
    </p:spTree>
    <p:extLst>
      <p:ext uri="{BB962C8B-B14F-4D97-AF65-F5344CB8AC3E}">
        <p14:creationId xmlns:p14="http://schemas.microsoft.com/office/powerpoint/2010/main" val="2171489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LITERATURE SURVEY</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a:lnSpc>
                <a:spcPct val="150000"/>
              </a:lnSpc>
            </a:pPr>
            <a:r>
              <a:rPr lang="en-GB" dirty="0"/>
              <a:t>Paper Title: </a:t>
            </a:r>
            <a:r>
              <a:rPr lang="en-GB" b="1" dirty="0"/>
              <a:t>“</a:t>
            </a:r>
            <a:r>
              <a:rPr lang="en-US" b="1" dirty="0"/>
              <a:t>A Review of various Mutual Exclusion Algorithms in Distributed Environment</a:t>
            </a:r>
            <a:r>
              <a:rPr lang="en-GB" b="1" dirty="0"/>
              <a:t>”</a:t>
            </a:r>
          </a:p>
          <a:p>
            <a:pPr>
              <a:lnSpc>
                <a:spcPct val="150000"/>
              </a:lnSpc>
            </a:pPr>
            <a:r>
              <a:rPr lang="en-GB" dirty="0"/>
              <a:t>Authors: </a:t>
            </a:r>
            <a:r>
              <a:rPr lang="en-GB" b="1" dirty="0"/>
              <a:t>NISHA YADAV, SUDHA YADAV, SONAM MANDIRATTA</a:t>
            </a:r>
          </a:p>
          <a:p>
            <a:pPr>
              <a:lnSpc>
                <a:spcPct val="150000"/>
              </a:lnSpc>
            </a:pPr>
            <a:r>
              <a:rPr lang="en-GB" dirty="0"/>
              <a:t>Publication Year: </a:t>
            </a:r>
            <a:r>
              <a:rPr lang="en-GB" b="1" dirty="0"/>
              <a:t>2015</a:t>
            </a:r>
          </a:p>
          <a:p>
            <a:pPr>
              <a:lnSpc>
                <a:spcPct val="150000"/>
              </a:lnSpc>
            </a:pPr>
            <a:r>
              <a:rPr lang="en-GB" dirty="0"/>
              <a:t>We</a:t>
            </a:r>
            <a:r>
              <a:rPr lang="en-GB" b="1" dirty="0"/>
              <a:t> </a:t>
            </a:r>
            <a:r>
              <a:rPr lang="en-GB" dirty="0"/>
              <a:t>referred to this research paper to understand the concepts of mutual exclusion and implement it in our project for developing a fair, simple game of tic tac toe using C.</a:t>
            </a:r>
          </a:p>
          <a:p>
            <a:pPr>
              <a:lnSpc>
                <a:spcPct val="150000"/>
              </a:lnSpc>
            </a:pPr>
            <a:r>
              <a:rPr lang="en-GB" dirty="0"/>
              <a:t>Scan this QR code to see the paper:</a:t>
            </a:r>
          </a:p>
          <a:p>
            <a:pPr>
              <a:lnSpc>
                <a:spcPct val="150000"/>
              </a:lnSpc>
            </a:pPr>
            <a:endParaRPr lang="en-GB" dirty="0"/>
          </a:p>
        </p:txBody>
      </p:sp>
      <p:pic>
        <p:nvPicPr>
          <p:cNvPr id="5" name="Picture 4">
            <a:extLst>
              <a:ext uri="{FF2B5EF4-FFF2-40B4-BE49-F238E27FC236}">
                <a16:creationId xmlns:a16="http://schemas.microsoft.com/office/drawing/2014/main" id="{05B33E0B-A110-238E-773B-88CE476B2BA1}"/>
              </a:ext>
            </a:extLst>
          </p:cNvPr>
          <p:cNvPicPr>
            <a:picLocks noChangeAspect="1"/>
          </p:cNvPicPr>
          <p:nvPr/>
        </p:nvPicPr>
        <p:blipFill>
          <a:blip r:embed="rId2"/>
          <a:stretch>
            <a:fillRect/>
          </a:stretch>
        </p:blipFill>
        <p:spPr>
          <a:xfrm>
            <a:off x="4109662" y="3269147"/>
            <a:ext cx="1256655" cy="1256655"/>
          </a:xfrm>
          <a:prstGeom prst="rect">
            <a:avLst/>
          </a:prstGeom>
        </p:spPr>
      </p:pic>
    </p:spTree>
    <p:extLst>
      <p:ext uri="{BB962C8B-B14F-4D97-AF65-F5344CB8AC3E}">
        <p14:creationId xmlns:p14="http://schemas.microsoft.com/office/powerpoint/2010/main" val="807660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LITERATURE SURVEY</a:t>
            </a:r>
            <a:br>
              <a:rPr lang="en-GB" dirty="0"/>
            </a:br>
            <a:r>
              <a:rPr lang="en-GB" sz="1800" dirty="0"/>
              <a:t>continued…</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a:lnSpc>
                <a:spcPct val="150000"/>
              </a:lnSpc>
            </a:pPr>
            <a:r>
              <a:rPr lang="en-GB" dirty="0"/>
              <a:t>Paper Title: </a:t>
            </a:r>
            <a:r>
              <a:rPr lang="en-GB" b="1" dirty="0"/>
              <a:t>“</a:t>
            </a:r>
            <a:r>
              <a:rPr lang="en-US" b="1" dirty="0"/>
              <a:t>Implementation of Tic-Tac-Toe Game in LabVIEW</a:t>
            </a:r>
            <a:r>
              <a:rPr lang="en-GB" b="1" dirty="0"/>
              <a:t>" </a:t>
            </a:r>
          </a:p>
          <a:p>
            <a:pPr>
              <a:lnSpc>
                <a:spcPct val="150000"/>
              </a:lnSpc>
            </a:pPr>
            <a:r>
              <a:rPr lang="en-GB" dirty="0"/>
              <a:t>Authors: </a:t>
            </a:r>
            <a:r>
              <a:rPr lang="en-IN" b="1" dirty="0"/>
              <a:t>LALITHA SAROJA THOTA </a:t>
            </a:r>
            <a:r>
              <a:rPr lang="en-GB" b="1" dirty="0"/>
              <a:t>, NASEEMA SHAIK , RAWAN ALI AND OTHERS .</a:t>
            </a:r>
          </a:p>
          <a:p>
            <a:pPr>
              <a:lnSpc>
                <a:spcPct val="150000"/>
              </a:lnSpc>
            </a:pPr>
            <a:r>
              <a:rPr lang="en-GB" dirty="0"/>
              <a:t>Publication Year:</a:t>
            </a:r>
            <a:r>
              <a:rPr lang="en-GB" b="1" dirty="0"/>
              <a:t> 2014</a:t>
            </a:r>
          </a:p>
          <a:p>
            <a:pPr>
              <a:lnSpc>
                <a:spcPct val="150000"/>
              </a:lnSpc>
            </a:pPr>
            <a:r>
              <a:rPr lang="en-GB" dirty="0"/>
              <a:t>We</a:t>
            </a:r>
            <a:r>
              <a:rPr lang="en-GB" b="1" dirty="0"/>
              <a:t> </a:t>
            </a:r>
            <a:r>
              <a:rPr lang="en-GB" dirty="0"/>
              <a:t>referred to this research paper to understand the various techniques of developing a Tic Tac Toe game in C.</a:t>
            </a:r>
          </a:p>
          <a:p>
            <a:pPr>
              <a:lnSpc>
                <a:spcPct val="150000"/>
              </a:lnSpc>
            </a:pPr>
            <a:r>
              <a:rPr lang="en-GB" dirty="0"/>
              <a:t>By understanding various other techniques of implementing the same, we can improve the understanding of our approach using mutual exclusion for doing the same game development for Tic Tac Toe.</a:t>
            </a:r>
          </a:p>
          <a:p>
            <a:pPr>
              <a:lnSpc>
                <a:spcPct val="150000"/>
              </a:lnSpc>
            </a:pPr>
            <a:r>
              <a:rPr lang="en-GB" dirty="0"/>
              <a:t>QR Code:</a:t>
            </a:r>
          </a:p>
        </p:txBody>
      </p:sp>
      <p:pic>
        <p:nvPicPr>
          <p:cNvPr id="5" name="Picture 4">
            <a:extLst>
              <a:ext uri="{FF2B5EF4-FFF2-40B4-BE49-F238E27FC236}">
                <a16:creationId xmlns:a16="http://schemas.microsoft.com/office/drawing/2014/main" id="{3640ABF9-F4C3-AC4F-B3AE-55F0FA2ED45D}"/>
              </a:ext>
            </a:extLst>
          </p:cNvPr>
          <p:cNvPicPr>
            <a:picLocks noChangeAspect="1"/>
          </p:cNvPicPr>
          <p:nvPr/>
        </p:nvPicPr>
        <p:blipFill>
          <a:blip r:embed="rId2"/>
          <a:stretch>
            <a:fillRect/>
          </a:stretch>
        </p:blipFill>
        <p:spPr>
          <a:xfrm>
            <a:off x="2222619" y="3809282"/>
            <a:ext cx="960593" cy="960593"/>
          </a:xfrm>
          <a:prstGeom prst="rect">
            <a:avLst/>
          </a:prstGeom>
        </p:spPr>
      </p:pic>
    </p:spTree>
    <p:extLst>
      <p:ext uri="{BB962C8B-B14F-4D97-AF65-F5344CB8AC3E}">
        <p14:creationId xmlns:p14="http://schemas.microsoft.com/office/powerpoint/2010/main" val="1959733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LITERATURE SURVEY</a:t>
            </a:r>
            <a:br>
              <a:rPr lang="en-GB" dirty="0"/>
            </a:br>
            <a:r>
              <a:rPr lang="en-GB" sz="1800" dirty="0"/>
              <a:t>continued…</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499" y="1246025"/>
            <a:ext cx="4696583" cy="3452450"/>
          </a:xfrm>
        </p:spPr>
        <p:txBody>
          <a:bodyPr/>
          <a:lstStyle/>
          <a:p>
            <a:pPr>
              <a:lnSpc>
                <a:spcPct val="150000"/>
              </a:lnSpc>
            </a:pPr>
            <a:r>
              <a:rPr lang="en-GB" dirty="0"/>
              <a:t>Book Title: </a:t>
            </a:r>
            <a:r>
              <a:rPr lang="en-GB" b="1" dirty="0"/>
              <a:t>“</a:t>
            </a:r>
            <a:r>
              <a:rPr lang="en-US" b="1" dirty="0"/>
              <a:t>Operating System Concepts</a:t>
            </a:r>
            <a:r>
              <a:rPr lang="en-GB" b="1" dirty="0"/>
              <a:t>" </a:t>
            </a:r>
          </a:p>
          <a:p>
            <a:pPr>
              <a:lnSpc>
                <a:spcPct val="150000"/>
              </a:lnSpc>
            </a:pPr>
            <a:r>
              <a:rPr lang="en-GB" dirty="0"/>
              <a:t>Authors: </a:t>
            </a:r>
            <a:r>
              <a:rPr lang="en-IN" b="1" dirty="0"/>
              <a:t>ABRAHAM SILBERSCHATZ, PETER BAER GALVIN, GREG GAGNE</a:t>
            </a:r>
            <a:endParaRPr lang="en-GB" b="1" dirty="0"/>
          </a:p>
          <a:p>
            <a:pPr>
              <a:lnSpc>
                <a:spcPct val="150000"/>
              </a:lnSpc>
            </a:pPr>
            <a:r>
              <a:rPr lang="en-GB" dirty="0"/>
              <a:t>Edition:</a:t>
            </a:r>
            <a:r>
              <a:rPr lang="en-GB" b="1" dirty="0"/>
              <a:t> TENTH</a:t>
            </a:r>
          </a:p>
          <a:p>
            <a:pPr>
              <a:lnSpc>
                <a:spcPct val="150000"/>
              </a:lnSpc>
            </a:pPr>
            <a:r>
              <a:rPr lang="en-GB" dirty="0"/>
              <a:t>Publisher: </a:t>
            </a:r>
            <a:r>
              <a:rPr lang="en-GB" b="1" dirty="0"/>
              <a:t>WILEY</a:t>
            </a:r>
            <a:endParaRPr lang="en-GB" dirty="0"/>
          </a:p>
          <a:p>
            <a:pPr>
              <a:lnSpc>
                <a:spcPct val="150000"/>
              </a:lnSpc>
            </a:pPr>
            <a:r>
              <a:rPr lang="en-GB" dirty="0"/>
              <a:t>We referred to this book to understand what is Mutual Exclusion, Critical Section and how to use these concepts to write a code for a game of Tic Tac Toe.</a:t>
            </a:r>
          </a:p>
          <a:p>
            <a:pPr>
              <a:lnSpc>
                <a:spcPct val="150000"/>
              </a:lnSpc>
            </a:pPr>
            <a:r>
              <a:rPr lang="en-GB" dirty="0"/>
              <a:t>QR Code: </a:t>
            </a:r>
          </a:p>
        </p:txBody>
      </p:sp>
      <p:pic>
        <p:nvPicPr>
          <p:cNvPr id="5" name="Picture 4">
            <a:extLst>
              <a:ext uri="{FF2B5EF4-FFF2-40B4-BE49-F238E27FC236}">
                <a16:creationId xmlns:a16="http://schemas.microsoft.com/office/drawing/2014/main" id="{89B60805-AC5A-92B9-243F-803E99A43C8D}"/>
              </a:ext>
            </a:extLst>
          </p:cNvPr>
          <p:cNvPicPr>
            <a:picLocks noChangeAspect="1"/>
          </p:cNvPicPr>
          <p:nvPr/>
        </p:nvPicPr>
        <p:blipFill>
          <a:blip r:embed="rId2"/>
          <a:stretch>
            <a:fillRect/>
          </a:stretch>
        </p:blipFill>
        <p:spPr>
          <a:xfrm>
            <a:off x="5825650" y="1141947"/>
            <a:ext cx="2379850" cy="3446680"/>
          </a:xfrm>
          <a:prstGeom prst="rect">
            <a:avLst/>
          </a:prstGeom>
        </p:spPr>
      </p:pic>
      <p:pic>
        <p:nvPicPr>
          <p:cNvPr id="6" name="Picture 5">
            <a:extLst>
              <a:ext uri="{FF2B5EF4-FFF2-40B4-BE49-F238E27FC236}">
                <a16:creationId xmlns:a16="http://schemas.microsoft.com/office/drawing/2014/main" id="{7A108066-166F-A12E-E1D9-BB5ED1D84393}"/>
              </a:ext>
            </a:extLst>
          </p:cNvPr>
          <p:cNvPicPr>
            <a:picLocks noChangeAspect="1"/>
          </p:cNvPicPr>
          <p:nvPr/>
        </p:nvPicPr>
        <p:blipFill>
          <a:blip r:embed="rId3"/>
          <a:stretch>
            <a:fillRect/>
          </a:stretch>
        </p:blipFill>
        <p:spPr>
          <a:xfrm>
            <a:off x="2277103" y="3538501"/>
            <a:ext cx="1104972" cy="1104972"/>
          </a:xfrm>
          <a:prstGeom prst="rect">
            <a:avLst/>
          </a:prstGeom>
        </p:spPr>
      </p:pic>
    </p:spTree>
    <p:extLst>
      <p:ext uri="{BB962C8B-B14F-4D97-AF65-F5344CB8AC3E}">
        <p14:creationId xmlns:p14="http://schemas.microsoft.com/office/powerpoint/2010/main" val="236570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SYSTEM AND DESIGN</a:t>
            </a:r>
            <a:br>
              <a:rPr lang="en-GB" dirty="0"/>
            </a:br>
            <a:r>
              <a:rPr lang="en-GB" dirty="0"/>
              <a:t>Use Case Diagram</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a:lnSpc>
                <a:spcPct val="150000"/>
              </a:lnSpc>
            </a:pPr>
            <a:endParaRPr lang="en-IN" dirty="0"/>
          </a:p>
        </p:txBody>
      </p:sp>
      <p:pic>
        <p:nvPicPr>
          <p:cNvPr id="6" name="Picture 5" descr="A diagram of a diagram&#10;&#10;Description automatically generated">
            <a:extLst>
              <a:ext uri="{FF2B5EF4-FFF2-40B4-BE49-F238E27FC236}">
                <a16:creationId xmlns:a16="http://schemas.microsoft.com/office/drawing/2014/main" id="{5F0E8E16-A5DD-9908-795F-5E4C2F63061B}"/>
              </a:ext>
            </a:extLst>
          </p:cNvPr>
          <p:cNvPicPr>
            <a:picLocks noChangeAspect="1"/>
          </p:cNvPicPr>
          <p:nvPr/>
        </p:nvPicPr>
        <p:blipFill>
          <a:blip r:embed="rId3"/>
          <a:stretch>
            <a:fillRect/>
          </a:stretch>
        </p:blipFill>
        <p:spPr>
          <a:xfrm>
            <a:off x="509588" y="1679050"/>
            <a:ext cx="8124825" cy="3019425"/>
          </a:xfrm>
          <a:prstGeom prst="rect">
            <a:avLst/>
          </a:prstGeom>
        </p:spPr>
      </p:pic>
    </p:spTree>
    <p:extLst>
      <p:ext uri="{BB962C8B-B14F-4D97-AF65-F5344CB8AC3E}">
        <p14:creationId xmlns:p14="http://schemas.microsoft.com/office/powerpoint/2010/main" val="961440362"/>
      </p:ext>
    </p:extLst>
  </p:cSld>
  <p:clrMapOvr>
    <a:masterClrMapping/>
  </p:clrMapOvr>
</p:sld>
</file>

<file path=ppt/theme/theme1.xml><?xml version="1.0" encoding="utf-8"?>
<a:theme xmlns:a="http://schemas.openxmlformats.org/drawingml/2006/main" name="Futuristic">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uturistic" id="{65E8F900-8630-4B75-B94C-86CC83CF8678}" vid="{22925FF5-D397-4F49-976F-DDA8F1031079}"/>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Futuristic</Template>
  <TotalTime>87</TotalTime>
  <Words>1644</Words>
  <Application>Microsoft Office PowerPoint</Application>
  <PresentationFormat>On-screen Show (16:9)</PresentationFormat>
  <Paragraphs>123</Paragraphs>
  <Slides>23</Slides>
  <Notes>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Montserrat Medium</vt:lpstr>
      <vt:lpstr>Montserrat ExtraBold</vt:lpstr>
      <vt:lpstr>Arial</vt:lpstr>
      <vt:lpstr>Calibri</vt:lpstr>
      <vt:lpstr>Proxima Nova Semibold</vt:lpstr>
      <vt:lpstr>Montserrat</vt:lpstr>
      <vt:lpstr>Times New Roman</vt:lpstr>
      <vt:lpstr>Proxima Nova</vt:lpstr>
      <vt:lpstr>Futuristic</vt:lpstr>
      <vt:lpstr>Slidesgo Final Pages</vt:lpstr>
      <vt:lpstr>TIC TAC TOE GAME DEVELOPMENT USING MUTUAL EXCLUSION</vt:lpstr>
      <vt:lpstr>CONTENTS</vt:lpstr>
      <vt:lpstr>ABSTRACT OF THE PROJECT</vt:lpstr>
      <vt:lpstr>INTRODUCTION</vt:lpstr>
      <vt:lpstr>INTRODUCTION continued…</vt:lpstr>
      <vt:lpstr>LITERATURE SURVEY</vt:lpstr>
      <vt:lpstr>LITERATURE SURVEY continued…</vt:lpstr>
      <vt:lpstr>LITERATURE SURVEY continued…</vt:lpstr>
      <vt:lpstr>SYSTEM AND DESIGN Use Case Diagram</vt:lpstr>
      <vt:lpstr>SYSTEM AND DESIGN Activity Diagram</vt:lpstr>
      <vt:lpstr>SYSTEM AND DESIGN Algorithm used</vt:lpstr>
      <vt:lpstr>SYSTEM AND DESIGN Algorithm used Continued…</vt:lpstr>
      <vt:lpstr>SYSTEM AND DESIGN Algorithm used Continued…</vt:lpstr>
      <vt:lpstr>SYSTEM AND DESIGN Algorithm used Continued…</vt:lpstr>
      <vt:lpstr>SYSTEM REQUIREMENTS</vt:lpstr>
      <vt:lpstr>SYSTEM REQUIREMENTS continued…</vt:lpstr>
      <vt:lpstr>IMPLEMENTATION</vt:lpstr>
      <vt:lpstr>IMPLEMENTATION continued…</vt:lpstr>
      <vt:lpstr>IMPLEMENTATION continued…</vt:lpstr>
      <vt:lpstr>RESULTS Case 1</vt:lpstr>
      <vt:lpstr>RESULTS Case 2</vt:lpstr>
      <vt:lpstr>RESULTS Case 3</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TIC TAC TOE GAME DEVELOPMENT USING MUTUAL EXCLUSION</dc:title>
  <dc:creator>Anitej Mishra</dc:creator>
  <cp:lastModifiedBy>Anitej Mishra</cp:lastModifiedBy>
  <cp:revision>3</cp:revision>
  <dcterms:modified xsi:type="dcterms:W3CDTF">2023-11-06T08:46:04Z</dcterms:modified>
</cp:coreProperties>
</file>